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sldIdLst>
    <p:sldId id="256" r:id="rId5"/>
    <p:sldId id="295" r:id="rId6"/>
    <p:sldId id="391" r:id="rId7"/>
    <p:sldId id="328" r:id="rId8"/>
    <p:sldId id="325" r:id="rId9"/>
    <p:sldId id="326" r:id="rId10"/>
    <p:sldId id="327" r:id="rId11"/>
    <p:sldId id="398" r:id="rId12"/>
    <p:sldId id="356" r:id="rId13"/>
    <p:sldId id="362" r:id="rId14"/>
    <p:sldId id="361" r:id="rId15"/>
    <p:sldId id="399" r:id="rId16"/>
    <p:sldId id="400" r:id="rId17"/>
    <p:sldId id="363" r:id="rId18"/>
    <p:sldId id="364" r:id="rId19"/>
    <p:sldId id="365" r:id="rId20"/>
    <p:sldId id="401" r:id="rId21"/>
    <p:sldId id="402" r:id="rId22"/>
    <p:sldId id="312" r:id="rId23"/>
    <p:sldId id="337" r:id="rId24"/>
    <p:sldId id="338" r:id="rId25"/>
    <p:sldId id="394" r:id="rId26"/>
    <p:sldId id="395" r:id="rId27"/>
    <p:sldId id="371" r:id="rId28"/>
    <p:sldId id="372" r:id="rId29"/>
    <p:sldId id="373" r:id="rId30"/>
    <p:sldId id="403" r:id="rId31"/>
    <p:sldId id="404" r:id="rId32"/>
    <p:sldId id="340" r:id="rId33"/>
    <p:sldId id="341" r:id="rId34"/>
    <p:sldId id="342" r:id="rId35"/>
    <p:sldId id="405" r:id="rId36"/>
    <p:sldId id="406" r:id="rId37"/>
  </p:sldIdLst>
  <p:sldSz cx="12192000" cy="6858000"/>
  <p:notesSz cx="6858000" cy="91440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443179E0-57CD-44DD-B782-EED1C08BC868}">
          <p14:sldIdLst>
            <p14:sldId id="256"/>
            <p14:sldId id="295"/>
            <p14:sldId id="391"/>
          </p14:sldIdLst>
        </p14:section>
        <p14:section name="Basic Skills: Emotional Awareness" id="{1974C143-A602-44F7-BEEB-CC6574037B25}">
          <p14:sldIdLst>
            <p14:sldId id="328"/>
            <p14:sldId id="325"/>
            <p14:sldId id="326"/>
            <p14:sldId id="327"/>
            <p14:sldId id="398"/>
          </p14:sldIdLst>
        </p14:section>
        <p14:section name="Basic Skills: Maintaining Curiosity" id="{761F7A25-F83A-489B-A278-5CE753A6A09A}">
          <p14:sldIdLst>
            <p14:sldId id="356"/>
            <p14:sldId id="362"/>
            <p14:sldId id="361"/>
            <p14:sldId id="399"/>
            <p14:sldId id="400"/>
          </p14:sldIdLst>
        </p14:section>
        <p14:section name="Basic Skills: Negotiation" id="{62D7493B-2D22-4C99-AF44-AC35DA153BE3}">
          <p14:sldIdLst>
            <p14:sldId id="363"/>
            <p14:sldId id="364"/>
            <p14:sldId id="365"/>
            <p14:sldId id="401"/>
            <p14:sldId id="402"/>
          </p14:sldIdLst>
        </p14:section>
        <p14:section name="Advanced Skills Root Cause Analysis" id="{725D4878-D9F9-4F86-830E-8D2EEC2A4E6C}">
          <p14:sldIdLst>
            <p14:sldId id="312"/>
            <p14:sldId id="337"/>
            <p14:sldId id="338"/>
            <p14:sldId id="394"/>
            <p14:sldId id="395"/>
          </p14:sldIdLst>
        </p14:section>
        <p14:section name="Advanced Skills:Group Mediation" id="{9BA7F6B3-FCF0-4B29-9713-B54235769865}">
          <p14:sldIdLst>
            <p14:sldId id="371"/>
            <p14:sldId id="372"/>
            <p14:sldId id="373"/>
            <p14:sldId id="403"/>
            <p14:sldId id="404"/>
          </p14:sldIdLst>
        </p14:section>
        <p14:section name="Advanced Skills: Systematic Problem Solving" id="{6EB5C9D7-E3D5-4FC5-835B-7C0AC60C929A}">
          <p14:sldIdLst>
            <p14:sldId id="340"/>
            <p14:sldId id="341"/>
            <p14:sldId id="342"/>
            <p14:sldId id="405"/>
            <p14:sldId id="40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F957711-2EB8-59E8-AC1E-4543A22B7DCE}" name="Samantha Habbert" initials="SH" userId="S::shabbert@themyersbriggs.com::ccd0fa76-b5b0-4c13-ac12-584b5884299d" providerId="AD"/>
  <p188:author id="{7D0FF046-D1FB-10BB-656A-874860B38FA9}" name="Richa Verma" initials="" userId="S::rverma@themyersbriggs.com::3287a62e-cccd-4a64-a6f6-ddf46801c3c7" providerId="AD"/>
  <p188:author id="{AF0C6DCE-511E-68C6-1ACD-5C4D787DC6AC}" name="Amanda Wollert" initials="AW" userId="S::awollert@themyersbriggs.com::a30a34e0-35f6-4ef1-a9e6-8f4664e2c298" providerId="AD"/>
  <p188:author id="{88CD64DB-D9D7-2CCD-ABB2-2E58C5E74B5F}" name="Dayna Williams" initials="DW" userId="S::dwilliams@themyersbriggs.com::40f01392-3377-488f-8a42-e077120707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ADAF"/>
    <a:srgbClr val="017E8C"/>
    <a:srgbClr val="0B8080"/>
    <a:srgbClr val="F0F0F0"/>
    <a:srgbClr val="EBEBEC"/>
    <a:srgbClr val="3698A2"/>
    <a:srgbClr val="EAECEC"/>
    <a:srgbClr val="26855C"/>
    <a:srgbClr val="6B9103"/>
    <a:srgbClr val="3199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995156-4F8D-C9AC-4E28-3C76A526C486}" v="2" dt="2025-08-28T02:32:27.3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Wollert" userId="a30a34e0-35f6-4ef1-a9e6-8f4664e2c298" providerId="ADAL" clId="{B8C1A693-A46E-4681-8E17-30A7E30C441B}"/>
    <pc:docChg chg="custSel modSld">
      <pc:chgData name="Amanda Wollert" userId="a30a34e0-35f6-4ef1-a9e6-8f4664e2c298" providerId="ADAL" clId="{B8C1A693-A46E-4681-8E17-30A7E30C441B}" dt="2025-08-14T19:34:45.984" v="5" actId="164"/>
      <pc:docMkLst>
        <pc:docMk/>
      </pc:docMkLst>
      <pc:sldChg chg="addSp delSp modSp mod delAnim">
        <pc:chgData name="Amanda Wollert" userId="a30a34e0-35f6-4ef1-a9e6-8f4664e2c298" providerId="ADAL" clId="{B8C1A693-A46E-4681-8E17-30A7E30C441B}" dt="2025-08-14T19:34:45.984" v="5" actId="164"/>
        <pc:sldMkLst>
          <pc:docMk/>
          <pc:sldMk cId="1044225557" sldId="325"/>
        </pc:sldMkLst>
        <pc:spChg chg="add mod">
          <ac:chgData name="Amanda Wollert" userId="a30a34e0-35f6-4ef1-a9e6-8f4664e2c298" providerId="ADAL" clId="{B8C1A693-A46E-4681-8E17-30A7E30C441B}" dt="2025-08-14T19:34:45.984" v="5" actId="164"/>
          <ac:spMkLst>
            <pc:docMk/>
            <pc:sldMk cId="1044225557" sldId="325"/>
            <ac:spMk id="4" creationId="{EEBE5EDF-E0EF-282A-3943-9AA9421F1C1C}"/>
          </ac:spMkLst>
        </pc:spChg>
        <pc:spChg chg="add mod">
          <ac:chgData name="Amanda Wollert" userId="a30a34e0-35f6-4ef1-a9e6-8f4664e2c298" providerId="ADAL" clId="{B8C1A693-A46E-4681-8E17-30A7E30C441B}" dt="2025-08-14T19:34:36.281" v="3"/>
          <ac:spMkLst>
            <pc:docMk/>
            <pc:sldMk cId="1044225557" sldId="325"/>
            <ac:spMk id="13" creationId="{DF3BF364-DD32-214C-6427-74F105F9BE4E}"/>
          </ac:spMkLst>
        </pc:spChg>
        <pc:spChg chg="add mod">
          <ac:chgData name="Amanda Wollert" userId="a30a34e0-35f6-4ef1-a9e6-8f4664e2c298" providerId="ADAL" clId="{B8C1A693-A46E-4681-8E17-30A7E30C441B}" dt="2025-08-14T19:34:36.281" v="3"/>
          <ac:spMkLst>
            <pc:docMk/>
            <pc:sldMk cId="1044225557" sldId="325"/>
            <ac:spMk id="15" creationId="{A8C69C06-1D47-C5C4-7DD9-8FCB10DBD73C}"/>
          </ac:spMkLst>
        </pc:spChg>
        <pc:grpChg chg="add mod">
          <ac:chgData name="Amanda Wollert" userId="a30a34e0-35f6-4ef1-a9e6-8f4664e2c298" providerId="ADAL" clId="{B8C1A693-A46E-4681-8E17-30A7E30C441B}" dt="2025-08-14T19:34:45.984" v="5" actId="164"/>
          <ac:grpSpMkLst>
            <pc:docMk/>
            <pc:sldMk cId="1044225557" sldId="325"/>
            <ac:grpSpMk id="6" creationId="{AB35385D-00EA-5B12-F283-34F8E91E823B}"/>
          </ac:grpSpMkLst>
        </pc:grpChg>
        <pc:grpChg chg="add mod">
          <ac:chgData name="Amanda Wollert" userId="a30a34e0-35f6-4ef1-a9e6-8f4664e2c298" providerId="ADAL" clId="{B8C1A693-A46E-4681-8E17-30A7E30C441B}" dt="2025-08-14T19:34:45.984" v="5" actId="164"/>
          <ac:grpSpMkLst>
            <pc:docMk/>
            <pc:sldMk cId="1044225557" sldId="325"/>
            <ac:grpSpMk id="24" creationId="{4E915DB7-DBC9-B522-8F5C-4429C6E73B5C}"/>
          </ac:grpSpMkLst>
        </pc:grpChg>
      </pc:sldChg>
    </pc:docChg>
  </pc:docChgLst>
  <pc:docChgLst>
    <pc:chgData name="Amanda Wollert" userId="a30a34e0-35f6-4ef1-a9e6-8f4664e2c298" providerId="ADAL" clId="{35CBA4E5-6FFB-48D7-AB68-BCBD2FEA853D}"/>
    <pc:docChg chg="undo custSel modSld modMainMaster">
      <pc:chgData name="Amanda Wollert" userId="a30a34e0-35f6-4ef1-a9e6-8f4664e2c298" providerId="ADAL" clId="{35CBA4E5-6FFB-48D7-AB68-BCBD2FEA853D}" dt="2025-08-14T19:18:04.452" v="176"/>
      <pc:docMkLst>
        <pc:docMk/>
      </pc:docMkLst>
      <pc:sldChg chg="modSp mod">
        <pc:chgData name="Amanda Wollert" userId="a30a34e0-35f6-4ef1-a9e6-8f4664e2c298" providerId="ADAL" clId="{35CBA4E5-6FFB-48D7-AB68-BCBD2FEA853D}" dt="2025-08-14T19:05:21.212" v="7" actId="6549"/>
        <pc:sldMkLst>
          <pc:docMk/>
          <pc:sldMk cId="1477234870" sldId="295"/>
        </pc:sldMkLst>
        <pc:spChg chg="mod">
          <ac:chgData name="Amanda Wollert" userId="a30a34e0-35f6-4ef1-a9e6-8f4664e2c298" providerId="ADAL" clId="{35CBA4E5-6FFB-48D7-AB68-BCBD2FEA853D}" dt="2025-08-14T19:05:17.635" v="4" actId="6549"/>
          <ac:spMkLst>
            <pc:docMk/>
            <pc:sldMk cId="1477234870" sldId="295"/>
            <ac:spMk id="2" creationId="{8E85D3EF-E2DC-806E-B6BA-D241DBE51CEE}"/>
          </ac:spMkLst>
        </pc:spChg>
        <pc:spChg chg="mod">
          <ac:chgData name="Amanda Wollert" userId="a30a34e0-35f6-4ef1-a9e6-8f4664e2c298" providerId="ADAL" clId="{35CBA4E5-6FFB-48D7-AB68-BCBD2FEA853D}" dt="2025-08-14T19:05:21.212" v="7" actId="6549"/>
          <ac:spMkLst>
            <pc:docMk/>
            <pc:sldMk cId="1477234870" sldId="295"/>
            <ac:spMk id="16" creationId="{B1548D23-CC4A-0587-C3AE-6EBC61A80F05}"/>
          </ac:spMkLst>
        </pc:spChg>
      </pc:sldChg>
      <pc:sldChg chg="modSp mod">
        <pc:chgData name="Amanda Wollert" userId="a30a34e0-35f6-4ef1-a9e6-8f4664e2c298" providerId="ADAL" clId="{35CBA4E5-6FFB-48D7-AB68-BCBD2FEA853D}" dt="2025-08-14T19:07:59.273" v="37" actId="1076"/>
        <pc:sldMkLst>
          <pc:docMk/>
          <pc:sldMk cId="3343788798" sldId="312"/>
        </pc:sldMkLst>
        <pc:spChg chg="mod">
          <ac:chgData name="Amanda Wollert" userId="a30a34e0-35f6-4ef1-a9e6-8f4664e2c298" providerId="ADAL" clId="{35CBA4E5-6FFB-48D7-AB68-BCBD2FEA853D}" dt="2025-08-14T19:06:59.345" v="18" actId="1076"/>
          <ac:spMkLst>
            <pc:docMk/>
            <pc:sldMk cId="3343788798" sldId="312"/>
            <ac:spMk id="3" creationId="{651D4E6C-6EE7-38AC-A957-53A3144058F1}"/>
          </ac:spMkLst>
        </pc:spChg>
        <pc:grpChg chg="mod">
          <ac:chgData name="Amanda Wollert" userId="a30a34e0-35f6-4ef1-a9e6-8f4664e2c298" providerId="ADAL" clId="{35CBA4E5-6FFB-48D7-AB68-BCBD2FEA853D}" dt="2025-08-14T19:07:59.273" v="37" actId="1076"/>
          <ac:grpSpMkLst>
            <pc:docMk/>
            <pc:sldMk cId="3343788798" sldId="312"/>
            <ac:grpSpMk id="33" creationId="{B93A0A1D-B2C1-1D3D-CC3B-DF22E85AA5B3}"/>
          </ac:grpSpMkLst>
        </pc:grpChg>
      </pc:sldChg>
      <pc:sldChg chg="addSp delSp modSp mod delAnim modAnim">
        <pc:chgData name="Amanda Wollert" userId="a30a34e0-35f6-4ef1-a9e6-8f4664e2c298" providerId="ADAL" clId="{35CBA4E5-6FFB-48D7-AB68-BCBD2FEA853D}" dt="2025-08-14T19:17:25.097" v="172" actId="1076"/>
        <pc:sldMkLst>
          <pc:docMk/>
          <pc:sldMk cId="3231962862" sldId="337"/>
        </pc:sldMkLst>
        <pc:spChg chg="mod">
          <ac:chgData name="Amanda Wollert" userId="a30a34e0-35f6-4ef1-a9e6-8f4664e2c298" providerId="ADAL" clId="{35CBA4E5-6FFB-48D7-AB68-BCBD2FEA853D}" dt="2025-08-14T19:08:14.779" v="39" actId="164"/>
          <ac:spMkLst>
            <pc:docMk/>
            <pc:sldMk cId="3231962862" sldId="337"/>
            <ac:spMk id="6" creationId="{19DB159B-D6A5-D09C-50B0-C72122BCFE8C}"/>
          </ac:spMkLst>
        </pc:spChg>
        <pc:spChg chg="mod">
          <ac:chgData name="Amanda Wollert" userId="a30a34e0-35f6-4ef1-a9e6-8f4664e2c298" providerId="ADAL" clId="{35CBA4E5-6FFB-48D7-AB68-BCBD2FEA853D}" dt="2025-08-14T19:08:14.779" v="39" actId="164"/>
          <ac:spMkLst>
            <pc:docMk/>
            <pc:sldMk cId="3231962862" sldId="337"/>
            <ac:spMk id="12" creationId="{F10A5B87-CE23-DED1-D3CE-D4518372F1AF}"/>
          </ac:spMkLst>
        </pc:spChg>
        <pc:spChg chg="add mod">
          <ac:chgData name="Amanda Wollert" userId="a30a34e0-35f6-4ef1-a9e6-8f4664e2c298" providerId="ADAL" clId="{35CBA4E5-6FFB-48D7-AB68-BCBD2FEA853D}" dt="2025-08-14T19:17:25.097" v="172" actId="1076"/>
          <ac:spMkLst>
            <pc:docMk/>
            <pc:sldMk cId="3231962862" sldId="337"/>
            <ac:spMk id="23" creationId="{78A7D6A3-88FA-512C-8AC7-D36C8162BCC1}"/>
          </ac:spMkLst>
        </pc:spChg>
        <pc:spChg chg="mod">
          <ac:chgData name="Amanda Wollert" userId="a30a34e0-35f6-4ef1-a9e6-8f4664e2c298" providerId="ADAL" clId="{35CBA4E5-6FFB-48D7-AB68-BCBD2FEA853D}" dt="2025-08-14T19:17:17.054" v="171"/>
          <ac:spMkLst>
            <pc:docMk/>
            <pc:sldMk cId="3231962862" sldId="337"/>
            <ac:spMk id="36" creationId="{4BDB7BC0-A12C-0A1E-3CF4-744C88851533}"/>
          </ac:spMkLst>
        </pc:spChg>
        <pc:spChg chg="mod">
          <ac:chgData name="Amanda Wollert" userId="a30a34e0-35f6-4ef1-a9e6-8f4664e2c298" providerId="ADAL" clId="{35CBA4E5-6FFB-48D7-AB68-BCBD2FEA853D}" dt="2025-08-14T19:17:17.054" v="171"/>
          <ac:spMkLst>
            <pc:docMk/>
            <pc:sldMk cId="3231962862" sldId="337"/>
            <ac:spMk id="37" creationId="{201475E3-2368-C961-D6A2-CE3754CA7C59}"/>
          </ac:spMkLst>
        </pc:spChg>
        <pc:grpChg chg="add mod">
          <ac:chgData name="Amanda Wollert" userId="a30a34e0-35f6-4ef1-a9e6-8f4664e2c298" providerId="ADAL" clId="{35CBA4E5-6FFB-48D7-AB68-BCBD2FEA853D}" dt="2025-08-14T19:17:15.847" v="170" actId="1076"/>
          <ac:grpSpMkLst>
            <pc:docMk/>
            <pc:sldMk cId="3231962862" sldId="337"/>
            <ac:grpSpMk id="20" creationId="{E60DF8CA-4116-7D59-0535-AFB5BE53619A}"/>
          </ac:grpSpMkLst>
        </pc:grpChg>
        <pc:grpChg chg="add mod">
          <ac:chgData name="Amanda Wollert" userId="a30a34e0-35f6-4ef1-a9e6-8f4664e2c298" providerId="ADAL" clId="{35CBA4E5-6FFB-48D7-AB68-BCBD2FEA853D}" dt="2025-08-14T19:17:25.097" v="172" actId="1076"/>
          <ac:grpSpMkLst>
            <pc:docMk/>
            <pc:sldMk cId="3231962862" sldId="337"/>
            <ac:grpSpMk id="29" creationId="{F7FE1C73-7AC9-EFA8-4B88-00199B5A2955}"/>
          </ac:grpSpMkLst>
        </pc:grpChg>
      </pc:sldChg>
      <pc:sldChg chg="addSp delSp modSp mod delAnim modAnim">
        <pc:chgData name="Amanda Wollert" userId="a30a34e0-35f6-4ef1-a9e6-8f4664e2c298" providerId="ADAL" clId="{35CBA4E5-6FFB-48D7-AB68-BCBD2FEA853D}" dt="2025-08-14T19:18:04.452" v="176"/>
        <pc:sldMkLst>
          <pc:docMk/>
          <pc:sldMk cId="264742219" sldId="341"/>
        </pc:sldMkLst>
        <pc:spChg chg="mod">
          <ac:chgData name="Amanda Wollert" userId="a30a34e0-35f6-4ef1-a9e6-8f4664e2c298" providerId="ADAL" clId="{35CBA4E5-6FFB-48D7-AB68-BCBD2FEA853D}" dt="2025-08-14T19:11:07.772" v="79" actId="1076"/>
          <ac:spMkLst>
            <pc:docMk/>
            <pc:sldMk cId="264742219" sldId="341"/>
            <ac:spMk id="6" creationId="{DE0A3F53-E7A8-8F79-E1A4-F56BC75F6FB8}"/>
          </ac:spMkLst>
        </pc:spChg>
        <pc:spChg chg="mod">
          <ac:chgData name="Amanda Wollert" userId="a30a34e0-35f6-4ef1-a9e6-8f4664e2c298" providerId="ADAL" clId="{35CBA4E5-6FFB-48D7-AB68-BCBD2FEA853D}" dt="2025-08-14T19:11:07.772" v="79" actId="1076"/>
          <ac:spMkLst>
            <pc:docMk/>
            <pc:sldMk cId="264742219" sldId="341"/>
            <ac:spMk id="12" creationId="{A9CC4945-B8DB-DAA3-11D7-322DDF165F49}"/>
          </ac:spMkLst>
        </pc:spChg>
        <pc:spChg chg="add mod">
          <ac:chgData name="Amanda Wollert" userId="a30a34e0-35f6-4ef1-a9e6-8f4664e2c298" providerId="ADAL" clId="{35CBA4E5-6FFB-48D7-AB68-BCBD2FEA853D}" dt="2025-08-14T19:18:04.452" v="176"/>
          <ac:spMkLst>
            <pc:docMk/>
            <pc:sldMk cId="264742219" sldId="341"/>
            <ac:spMk id="23" creationId="{01604787-76EA-FFDD-16D2-B789D697C093}"/>
          </ac:spMkLst>
        </pc:spChg>
        <pc:spChg chg="mod">
          <ac:chgData name="Amanda Wollert" userId="a30a34e0-35f6-4ef1-a9e6-8f4664e2c298" providerId="ADAL" clId="{35CBA4E5-6FFB-48D7-AB68-BCBD2FEA853D}" dt="2025-08-14T19:18:04.452" v="176"/>
          <ac:spMkLst>
            <pc:docMk/>
            <pc:sldMk cId="264742219" sldId="341"/>
            <ac:spMk id="36" creationId="{34F9EC22-4BE7-CA4C-CC66-5DCFC071F363}"/>
          </ac:spMkLst>
        </pc:spChg>
        <pc:spChg chg="mod">
          <ac:chgData name="Amanda Wollert" userId="a30a34e0-35f6-4ef1-a9e6-8f4664e2c298" providerId="ADAL" clId="{35CBA4E5-6FFB-48D7-AB68-BCBD2FEA853D}" dt="2025-08-14T19:18:04.452" v="176"/>
          <ac:spMkLst>
            <pc:docMk/>
            <pc:sldMk cId="264742219" sldId="341"/>
            <ac:spMk id="37" creationId="{D2D84C63-580C-7EF8-95FA-E8934A7D7658}"/>
          </ac:spMkLst>
        </pc:spChg>
        <pc:grpChg chg="add mod">
          <ac:chgData name="Amanda Wollert" userId="a30a34e0-35f6-4ef1-a9e6-8f4664e2c298" providerId="ADAL" clId="{35CBA4E5-6FFB-48D7-AB68-BCBD2FEA853D}" dt="2025-08-14T19:10:10.863" v="71" actId="1076"/>
          <ac:grpSpMkLst>
            <pc:docMk/>
            <pc:sldMk cId="264742219" sldId="341"/>
            <ac:grpSpMk id="20" creationId="{5671DE54-5187-8512-88E3-8831B06B99D3}"/>
          </ac:grpSpMkLst>
        </pc:grpChg>
        <pc:grpChg chg="add mod">
          <ac:chgData name="Amanda Wollert" userId="a30a34e0-35f6-4ef1-a9e6-8f4664e2c298" providerId="ADAL" clId="{35CBA4E5-6FFB-48D7-AB68-BCBD2FEA853D}" dt="2025-08-14T19:18:04.452" v="176"/>
          <ac:grpSpMkLst>
            <pc:docMk/>
            <pc:sldMk cId="264742219" sldId="341"/>
            <ac:grpSpMk id="29" creationId="{54194109-C6B3-A7DE-13C9-E9AB19D22CAF}"/>
          </ac:grpSpMkLst>
        </pc:grpChg>
      </pc:sldChg>
      <pc:sldChg chg="addSp delSp modSp mod modAnim">
        <pc:chgData name="Amanda Wollert" userId="a30a34e0-35f6-4ef1-a9e6-8f4664e2c298" providerId="ADAL" clId="{35CBA4E5-6FFB-48D7-AB68-BCBD2FEA853D}" dt="2025-08-14T19:10:50.711" v="78" actId="1076"/>
        <pc:sldMkLst>
          <pc:docMk/>
          <pc:sldMk cId="1019450261" sldId="342"/>
        </pc:sldMkLst>
        <pc:spChg chg="mod">
          <ac:chgData name="Amanda Wollert" userId="a30a34e0-35f6-4ef1-a9e6-8f4664e2c298" providerId="ADAL" clId="{35CBA4E5-6FFB-48D7-AB68-BCBD2FEA853D}" dt="2025-08-14T19:10:36.822" v="74" actId="164"/>
          <ac:spMkLst>
            <pc:docMk/>
            <pc:sldMk cId="1019450261" sldId="342"/>
            <ac:spMk id="43" creationId="{10D4D93B-BB6F-2A59-8F52-3F7E4977FAEA}"/>
          </ac:spMkLst>
        </pc:spChg>
        <pc:spChg chg="mod">
          <ac:chgData name="Amanda Wollert" userId="a30a34e0-35f6-4ef1-a9e6-8f4664e2c298" providerId="ADAL" clId="{35CBA4E5-6FFB-48D7-AB68-BCBD2FEA853D}" dt="2025-08-14T19:10:36.822" v="74" actId="164"/>
          <ac:spMkLst>
            <pc:docMk/>
            <pc:sldMk cId="1019450261" sldId="342"/>
            <ac:spMk id="44" creationId="{0F9F840C-B1BB-640C-4F26-D504F034F11B}"/>
          </ac:spMkLst>
        </pc:spChg>
        <pc:grpChg chg="add mod">
          <ac:chgData name="Amanda Wollert" userId="a30a34e0-35f6-4ef1-a9e6-8f4664e2c298" providerId="ADAL" clId="{35CBA4E5-6FFB-48D7-AB68-BCBD2FEA853D}" dt="2025-08-14T19:10:50.711" v="78" actId="1076"/>
          <ac:grpSpMkLst>
            <pc:docMk/>
            <pc:sldMk cId="1019450261" sldId="342"/>
            <ac:grpSpMk id="4" creationId="{4CF0521E-E9CB-ACA3-E79B-5E9DF0B70FC5}"/>
          </ac:grpSpMkLst>
        </pc:grpChg>
      </pc:sldChg>
      <pc:sldChg chg="addSp delSp modSp mod delAnim modAnim">
        <pc:chgData name="Amanda Wollert" userId="a30a34e0-35f6-4ef1-a9e6-8f4664e2c298" providerId="ADAL" clId="{35CBA4E5-6FFB-48D7-AB68-BCBD2FEA853D}" dt="2025-08-14T19:16:16.750" v="156" actId="1076"/>
        <pc:sldMkLst>
          <pc:docMk/>
          <pc:sldMk cId="2613257178" sldId="362"/>
        </pc:sldMkLst>
        <pc:spChg chg="add mod">
          <ac:chgData name="Amanda Wollert" userId="a30a34e0-35f6-4ef1-a9e6-8f4664e2c298" providerId="ADAL" clId="{35CBA4E5-6FFB-48D7-AB68-BCBD2FEA853D}" dt="2025-08-14T19:14:05.774" v="131" actId="207"/>
          <ac:spMkLst>
            <pc:docMk/>
            <pc:sldMk cId="2613257178" sldId="362"/>
            <ac:spMk id="12" creationId="{87D8C67E-F634-E0C3-C12B-9F6A756895E0}"/>
          </ac:spMkLst>
        </pc:spChg>
        <pc:spChg chg="mod">
          <ac:chgData name="Amanda Wollert" userId="a30a34e0-35f6-4ef1-a9e6-8f4664e2c298" providerId="ADAL" clId="{35CBA4E5-6FFB-48D7-AB68-BCBD2FEA853D}" dt="2025-08-14T19:16:12.615" v="155"/>
          <ac:spMkLst>
            <pc:docMk/>
            <pc:sldMk cId="2613257178" sldId="362"/>
            <ac:spMk id="38" creationId="{0C33F67C-0B3E-9A9E-1DF9-525F4B8C57CC}"/>
          </ac:spMkLst>
        </pc:spChg>
        <pc:spChg chg="mod">
          <ac:chgData name="Amanda Wollert" userId="a30a34e0-35f6-4ef1-a9e6-8f4664e2c298" providerId="ADAL" clId="{35CBA4E5-6FFB-48D7-AB68-BCBD2FEA853D}" dt="2025-08-14T19:16:12.615" v="155"/>
          <ac:spMkLst>
            <pc:docMk/>
            <pc:sldMk cId="2613257178" sldId="362"/>
            <ac:spMk id="39" creationId="{665A66F0-2E60-A298-4733-EFF75F29C9B3}"/>
          </ac:spMkLst>
        </pc:spChg>
        <pc:spChg chg="mod">
          <ac:chgData name="Amanda Wollert" userId="a30a34e0-35f6-4ef1-a9e6-8f4664e2c298" providerId="ADAL" clId="{35CBA4E5-6FFB-48D7-AB68-BCBD2FEA853D}" dt="2025-08-14T19:13:34.749" v="125" actId="1076"/>
          <ac:spMkLst>
            <pc:docMk/>
            <pc:sldMk cId="2613257178" sldId="362"/>
            <ac:spMk id="46" creationId="{E21BF589-6BFD-176B-B4CF-6C451D7048AF}"/>
          </ac:spMkLst>
        </pc:spChg>
        <pc:spChg chg="mod">
          <ac:chgData name="Amanda Wollert" userId="a30a34e0-35f6-4ef1-a9e6-8f4664e2c298" providerId="ADAL" clId="{35CBA4E5-6FFB-48D7-AB68-BCBD2FEA853D}" dt="2025-08-14T19:16:08.861" v="154" actId="1076"/>
          <ac:spMkLst>
            <pc:docMk/>
            <pc:sldMk cId="2613257178" sldId="362"/>
            <ac:spMk id="47" creationId="{3CFE827C-E4F4-789C-CA5A-E55597123A58}"/>
          </ac:spMkLst>
        </pc:spChg>
        <pc:grpChg chg="add mod">
          <ac:chgData name="Amanda Wollert" userId="a30a34e0-35f6-4ef1-a9e6-8f4664e2c298" providerId="ADAL" clId="{35CBA4E5-6FFB-48D7-AB68-BCBD2FEA853D}" dt="2025-08-14T19:13:08.141" v="118" actId="1076"/>
          <ac:grpSpMkLst>
            <pc:docMk/>
            <pc:sldMk cId="2613257178" sldId="362"/>
            <ac:grpSpMk id="11" creationId="{084C95DC-43DB-90CC-354C-2FC594931E2C}"/>
          </ac:grpSpMkLst>
        </pc:grpChg>
        <pc:grpChg chg="add mod">
          <ac:chgData name="Amanda Wollert" userId="a30a34e0-35f6-4ef1-a9e6-8f4664e2c298" providerId="ADAL" clId="{35CBA4E5-6FFB-48D7-AB68-BCBD2FEA853D}" dt="2025-08-14T19:16:16.750" v="156" actId="1076"/>
          <ac:grpSpMkLst>
            <pc:docMk/>
            <pc:sldMk cId="2613257178" sldId="362"/>
            <ac:grpSpMk id="36" creationId="{F2FC901E-97D5-DC3F-FD2A-4B827430741C}"/>
          </ac:grpSpMkLst>
        </pc:grpChg>
      </pc:sldChg>
      <pc:sldChg chg="addSp delSp modSp mod delAnim modAnim">
        <pc:chgData name="Amanda Wollert" userId="a30a34e0-35f6-4ef1-a9e6-8f4664e2c298" providerId="ADAL" clId="{35CBA4E5-6FFB-48D7-AB68-BCBD2FEA853D}" dt="2025-08-14T19:17:05.744" v="168" actId="1076"/>
        <pc:sldMkLst>
          <pc:docMk/>
          <pc:sldMk cId="447240448" sldId="364"/>
        </pc:sldMkLst>
        <pc:spChg chg="add mod">
          <ac:chgData name="Amanda Wollert" userId="a30a34e0-35f6-4ef1-a9e6-8f4664e2c298" providerId="ADAL" clId="{35CBA4E5-6FFB-48D7-AB68-BCBD2FEA853D}" dt="2025-08-14T19:16:29.530" v="158"/>
          <ac:spMkLst>
            <pc:docMk/>
            <pc:sldMk cId="447240448" sldId="364"/>
            <ac:spMk id="4" creationId="{B690BAD2-94D3-6C3D-4F70-9118AB6CFE6C}"/>
          </ac:spMkLst>
        </pc:spChg>
        <pc:spChg chg="mod">
          <ac:chgData name="Amanda Wollert" userId="a30a34e0-35f6-4ef1-a9e6-8f4664e2c298" providerId="ADAL" clId="{35CBA4E5-6FFB-48D7-AB68-BCBD2FEA853D}" dt="2025-08-14T19:16:29.530" v="158"/>
          <ac:spMkLst>
            <pc:docMk/>
            <pc:sldMk cId="447240448" sldId="364"/>
            <ac:spMk id="11" creationId="{0B5C2560-55BB-73AD-77AF-DA5EA993AF53}"/>
          </ac:spMkLst>
        </pc:spChg>
        <pc:spChg chg="mod">
          <ac:chgData name="Amanda Wollert" userId="a30a34e0-35f6-4ef1-a9e6-8f4664e2c298" providerId="ADAL" clId="{35CBA4E5-6FFB-48D7-AB68-BCBD2FEA853D}" dt="2025-08-14T19:16:29.530" v="158"/>
          <ac:spMkLst>
            <pc:docMk/>
            <pc:sldMk cId="447240448" sldId="364"/>
            <ac:spMk id="12" creationId="{2B3935DF-5826-7D80-D00C-25F4DC957A05}"/>
          </ac:spMkLst>
        </pc:spChg>
        <pc:spChg chg="mod">
          <ac:chgData name="Amanda Wollert" userId="a30a34e0-35f6-4ef1-a9e6-8f4664e2c298" providerId="ADAL" clId="{35CBA4E5-6FFB-48D7-AB68-BCBD2FEA853D}" dt="2025-08-14T19:16:52.221" v="162" actId="164"/>
          <ac:spMkLst>
            <pc:docMk/>
            <pc:sldMk cId="447240448" sldId="364"/>
            <ac:spMk id="46" creationId="{BF0D5CA4-1618-3E27-3D4F-C819D1122BB2}"/>
          </ac:spMkLst>
        </pc:spChg>
        <pc:spChg chg="mod">
          <ac:chgData name="Amanda Wollert" userId="a30a34e0-35f6-4ef1-a9e6-8f4664e2c298" providerId="ADAL" clId="{35CBA4E5-6FFB-48D7-AB68-BCBD2FEA853D}" dt="2025-08-14T19:16:52.221" v="162" actId="164"/>
          <ac:spMkLst>
            <pc:docMk/>
            <pc:sldMk cId="447240448" sldId="364"/>
            <ac:spMk id="47" creationId="{92B0E6E8-D8D7-B414-272C-DB9516B682E3}"/>
          </ac:spMkLst>
        </pc:spChg>
        <pc:grpChg chg="add mod">
          <ac:chgData name="Amanda Wollert" userId="a30a34e0-35f6-4ef1-a9e6-8f4664e2c298" providerId="ADAL" clId="{35CBA4E5-6FFB-48D7-AB68-BCBD2FEA853D}" dt="2025-08-14T19:16:29.530" v="158"/>
          <ac:grpSpMkLst>
            <pc:docMk/>
            <pc:sldMk cId="447240448" sldId="364"/>
            <ac:grpSpMk id="6" creationId="{8B42AE70-96AD-81C2-BB2D-C8FC1A0EC12D}"/>
          </ac:grpSpMkLst>
        </pc:grpChg>
        <pc:grpChg chg="add mod">
          <ac:chgData name="Amanda Wollert" userId="a30a34e0-35f6-4ef1-a9e6-8f4664e2c298" providerId="ADAL" clId="{35CBA4E5-6FFB-48D7-AB68-BCBD2FEA853D}" dt="2025-08-14T19:17:05.744" v="168" actId="1076"/>
          <ac:grpSpMkLst>
            <pc:docMk/>
            <pc:sldMk cId="447240448" sldId="364"/>
            <ac:grpSpMk id="13" creationId="{203F4B98-0ACF-2FF2-2E2A-D2F0BC4F8AE9}"/>
          </ac:grpSpMkLst>
        </pc:grpChg>
      </pc:sldChg>
      <pc:sldChg chg="addSp delSp modSp mod modAnim">
        <pc:chgData name="Amanda Wollert" userId="a30a34e0-35f6-4ef1-a9e6-8f4664e2c298" providerId="ADAL" clId="{35CBA4E5-6FFB-48D7-AB68-BCBD2FEA853D}" dt="2025-08-14T19:12:11.018" v="102" actId="1076"/>
        <pc:sldMkLst>
          <pc:docMk/>
          <pc:sldMk cId="4101522697" sldId="365"/>
        </pc:sldMkLst>
        <pc:spChg chg="mod">
          <ac:chgData name="Amanda Wollert" userId="a30a34e0-35f6-4ef1-a9e6-8f4664e2c298" providerId="ADAL" clId="{35CBA4E5-6FFB-48D7-AB68-BCBD2FEA853D}" dt="2025-08-14T19:12:06.765" v="101" actId="164"/>
          <ac:spMkLst>
            <pc:docMk/>
            <pc:sldMk cId="4101522697" sldId="365"/>
            <ac:spMk id="21" creationId="{28A257BA-BDE3-3BEF-0248-1F7FB5B2DA5F}"/>
          </ac:spMkLst>
        </pc:spChg>
        <pc:spChg chg="mod">
          <ac:chgData name="Amanda Wollert" userId="a30a34e0-35f6-4ef1-a9e6-8f4664e2c298" providerId="ADAL" clId="{35CBA4E5-6FFB-48D7-AB68-BCBD2FEA853D}" dt="2025-08-14T19:12:06.765" v="101" actId="164"/>
          <ac:spMkLst>
            <pc:docMk/>
            <pc:sldMk cId="4101522697" sldId="365"/>
            <ac:spMk id="22" creationId="{B3E6D841-CE26-9C51-0EF7-9E732889FE03}"/>
          </ac:spMkLst>
        </pc:spChg>
        <pc:grpChg chg="add mod">
          <ac:chgData name="Amanda Wollert" userId="a30a34e0-35f6-4ef1-a9e6-8f4664e2c298" providerId="ADAL" clId="{35CBA4E5-6FFB-48D7-AB68-BCBD2FEA853D}" dt="2025-08-14T19:12:11.018" v="102" actId="1076"/>
          <ac:grpSpMkLst>
            <pc:docMk/>
            <pc:sldMk cId="4101522697" sldId="365"/>
            <ac:grpSpMk id="4" creationId="{CE291A01-40CF-7ADD-873C-5C169711EB0A}"/>
          </ac:grpSpMkLst>
        </pc:grpChg>
      </pc:sldChg>
      <pc:sldChg chg="addSp delSp modSp mod delAnim modAnim">
        <pc:chgData name="Amanda Wollert" userId="a30a34e0-35f6-4ef1-a9e6-8f4664e2c298" providerId="ADAL" clId="{35CBA4E5-6FFB-48D7-AB68-BCBD2FEA853D}" dt="2025-08-14T19:17:32.668" v="174"/>
        <pc:sldMkLst>
          <pc:docMk/>
          <pc:sldMk cId="3352431204" sldId="372"/>
        </pc:sldMkLst>
        <pc:spChg chg="mod">
          <ac:chgData name="Amanda Wollert" userId="a30a34e0-35f6-4ef1-a9e6-8f4664e2c298" providerId="ADAL" clId="{35CBA4E5-6FFB-48D7-AB68-BCBD2FEA853D}" dt="2025-08-14T19:11:21.296" v="80" actId="164"/>
          <ac:spMkLst>
            <pc:docMk/>
            <pc:sldMk cId="3352431204" sldId="372"/>
            <ac:spMk id="6" creationId="{88FD27E3-A54F-2402-FF4B-3003F60264F2}"/>
          </ac:spMkLst>
        </pc:spChg>
        <pc:spChg chg="mod">
          <ac:chgData name="Amanda Wollert" userId="a30a34e0-35f6-4ef1-a9e6-8f4664e2c298" providerId="ADAL" clId="{35CBA4E5-6FFB-48D7-AB68-BCBD2FEA853D}" dt="2025-08-14T19:11:21.296" v="80" actId="164"/>
          <ac:spMkLst>
            <pc:docMk/>
            <pc:sldMk cId="3352431204" sldId="372"/>
            <ac:spMk id="12" creationId="{46231044-AB55-03D6-2D9E-53E554E3AEC3}"/>
          </ac:spMkLst>
        </pc:spChg>
        <pc:spChg chg="add mod">
          <ac:chgData name="Amanda Wollert" userId="a30a34e0-35f6-4ef1-a9e6-8f4664e2c298" providerId="ADAL" clId="{35CBA4E5-6FFB-48D7-AB68-BCBD2FEA853D}" dt="2025-08-14T19:17:32.668" v="174"/>
          <ac:spMkLst>
            <pc:docMk/>
            <pc:sldMk cId="3352431204" sldId="372"/>
            <ac:spMk id="23" creationId="{1317F269-89CD-AD43-F5FF-C6D17340AEB7}"/>
          </ac:spMkLst>
        </pc:spChg>
        <pc:spChg chg="mod">
          <ac:chgData name="Amanda Wollert" userId="a30a34e0-35f6-4ef1-a9e6-8f4664e2c298" providerId="ADAL" clId="{35CBA4E5-6FFB-48D7-AB68-BCBD2FEA853D}" dt="2025-08-14T19:17:32.668" v="174"/>
          <ac:spMkLst>
            <pc:docMk/>
            <pc:sldMk cId="3352431204" sldId="372"/>
            <ac:spMk id="36" creationId="{82171395-461A-529A-C42C-9A8AFCC6178B}"/>
          </ac:spMkLst>
        </pc:spChg>
        <pc:spChg chg="mod">
          <ac:chgData name="Amanda Wollert" userId="a30a34e0-35f6-4ef1-a9e6-8f4664e2c298" providerId="ADAL" clId="{35CBA4E5-6FFB-48D7-AB68-BCBD2FEA853D}" dt="2025-08-14T19:17:32.668" v="174"/>
          <ac:spMkLst>
            <pc:docMk/>
            <pc:sldMk cId="3352431204" sldId="372"/>
            <ac:spMk id="37" creationId="{CF9E0B13-6949-50E4-E2F5-D2AB1092061C}"/>
          </ac:spMkLst>
        </pc:spChg>
        <pc:grpChg chg="add mod">
          <ac:chgData name="Amanda Wollert" userId="a30a34e0-35f6-4ef1-a9e6-8f4664e2c298" providerId="ADAL" clId="{35CBA4E5-6FFB-48D7-AB68-BCBD2FEA853D}" dt="2025-08-14T19:11:41.673" v="100" actId="1038"/>
          <ac:grpSpMkLst>
            <pc:docMk/>
            <pc:sldMk cId="3352431204" sldId="372"/>
            <ac:grpSpMk id="20" creationId="{E4EA82C9-1623-5851-722C-049C042E5149}"/>
          </ac:grpSpMkLst>
        </pc:grpChg>
        <pc:grpChg chg="add mod">
          <ac:chgData name="Amanda Wollert" userId="a30a34e0-35f6-4ef1-a9e6-8f4664e2c298" providerId="ADAL" clId="{35CBA4E5-6FFB-48D7-AB68-BCBD2FEA853D}" dt="2025-08-14T19:17:32.668" v="174"/>
          <ac:grpSpMkLst>
            <pc:docMk/>
            <pc:sldMk cId="3352431204" sldId="372"/>
            <ac:grpSpMk id="29" creationId="{115E09A0-D21C-E0B2-72FB-0C0DE2FDCE35}"/>
          </ac:grpSpMkLst>
        </pc:grpChg>
      </pc:sldChg>
      <pc:sldChg chg="addSp delSp modSp mod modAnim">
        <pc:chgData name="Amanda Wollert" userId="a30a34e0-35f6-4ef1-a9e6-8f4664e2c298" providerId="ADAL" clId="{35CBA4E5-6FFB-48D7-AB68-BCBD2FEA853D}" dt="2025-08-14T19:12:49.426" v="116" actId="1037"/>
        <pc:sldMkLst>
          <pc:docMk/>
          <pc:sldMk cId="1049446602" sldId="401"/>
        </pc:sldMkLst>
        <pc:spChg chg="mod">
          <ac:chgData name="Amanda Wollert" userId="a30a34e0-35f6-4ef1-a9e6-8f4664e2c298" providerId="ADAL" clId="{35CBA4E5-6FFB-48D7-AB68-BCBD2FEA853D}" dt="2025-08-14T19:12:27.874" v="104" actId="164"/>
          <ac:spMkLst>
            <pc:docMk/>
            <pc:sldMk cId="1049446602" sldId="401"/>
            <ac:spMk id="21" creationId="{79C95AB5-61AC-A04B-A56C-B0A3C005BD70}"/>
          </ac:spMkLst>
        </pc:spChg>
        <pc:spChg chg="mod">
          <ac:chgData name="Amanda Wollert" userId="a30a34e0-35f6-4ef1-a9e6-8f4664e2c298" providerId="ADAL" clId="{35CBA4E5-6FFB-48D7-AB68-BCBD2FEA853D}" dt="2025-08-14T19:12:27.874" v="104" actId="164"/>
          <ac:spMkLst>
            <pc:docMk/>
            <pc:sldMk cId="1049446602" sldId="401"/>
            <ac:spMk id="22" creationId="{70D23F6F-7281-FFF1-3244-32A612602FAE}"/>
          </ac:spMkLst>
        </pc:spChg>
        <pc:grpChg chg="add mod">
          <ac:chgData name="Amanda Wollert" userId="a30a34e0-35f6-4ef1-a9e6-8f4664e2c298" providerId="ADAL" clId="{35CBA4E5-6FFB-48D7-AB68-BCBD2FEA853D}" dt="2025-08-14T19:12:49.426" v="116" actId="1037"/>
          <ac:grpSpMkLst>
            <pc:docMk/>
            <pc:sldMk cId="1049446602" sldId="401"/>
            <ac:grpSpMk id="11" creationId="{18F4C5A0-2AA8-243A-DAC7-8410F46236AA}"/>
          </ac:grpSpMkLst>
        </pc:grpChg>
      </pc:sldChg>
      <pc:sldChg chg="modSp mod">
        <pc:chgData name="Amanda Wollert" userId="a30a34e0-35f6-4ef1-a9e6-8f4664e2c298" providerId="ADAL" clId="{35CBA4E5-6FFB-48D7-AB68-BCBD2FEA853D}" dt="2025-08-14T19:09:26.726" v="58" actId="1076"/>
        <pc:sldMkLst>
          <pc:docMk/>
          <pc:sldMk cId="1740721859" sldId="406"/>
        </pc:sldMkLst>
        <pc:spChg chg="mod">
          <ac:chgData name="Amanda Wollert" userId="a30a34e0-35f6-4ef1-a9e6-8f4664e2c298" providerId="ADAL" clId="{35CBA4E5-6FFB-48D7-AB68-BCBD2FEA853D}" dt="2025-08-14T19:09:26.726" v="58" actId="1076"/>
          <ac:spMkLst>
            <pc:docMk/>
            <pc:sldMk cId="1740721859" sldId="406"/>
            <ac:spMk id="21" creationId="{CCEEF49B-D5B4-B1CF-5303-3AE3A8DD0A46}"/>
          </ac:spMkLst>
        </pc:spChg>
      </pc:sldChg>
      <pc:sldMasterChg chg="modSldLayout">
        <pc:chgData name="Amanda Wollert" userId="a30a34e0-35f6-4ef1-a9e6-8f4664e2c298" providerId="ADAL" clId="{35CBA4E5-6FFB-48D7-AB68-BCBD2FEA853D}" dt="2025-08-14T19:05:07.145" v="3" actId="1076"/>
        <pc:sldMasterMkLst>
          <pc:docMk/>
          <pc:sldMasterMk cId="97314428" sldId="2147483648"/>
        </pc:sldMasterMkLst>
        <pc:sldLayoutChg chg="modSp mod">
          <pc:chgData name="Amanda Wollert" userId="a30a34e0-35f6-4ef1-a9e6-8f4664e2c298" providerId="ADAL" clId="{35CBA4E5-6FFB-48D7-AB68-BCBD2FEA853D}" dt="2025-08-14T19:05:07.145" v="3" actId="1076"/>
          <pc:sldLayoutMkLst>
            <pc:docMk/>
            <pc:sldMasterMk cId="97314428" sldId="2147483648"/>
            <pc:sldLayoutMk cId="2318664021" sldId="2147483649"/>
          </pc:sldLayoutMkLst>
          <pc:spChg chg="mod">
            <ac:chgData name="Amanda Wollert" userId="a30a34e0-35f6-4ef1-a9e6-8f4664e2c298" providerId="ADAL" clId="{35CBA4E5-6FFB-48D7-AB68-BCBD2FEA853D}" dt="2025-08-14T19:05:07.145" v="3" actId="1076"/>
            <ac:spMkLst>
              <pc:docMk/>
              <pc:sldMasterMk cId="97314428" sldId="2147483648"/>
              <pc:sldLayoutMk cId="2318664021" sldId="2147483649"/>
              <ac:spMk id="6" creationId="{6DA23494-B8C8-1319-252E-F0BE653FD9FE}"/>
            </ac:spMkLst>
          </pc:spChg>
        </pc:sldLayoutChg>
      </pc:sldMasterChg>
    </pc:docChg>
  </pc:docChgLst>
  <pc:docChgLst>
    <pc:chgData name="Amanda Wollert" userId="S::awollert@themyersbriggs.com::a30a34e0-35f6-4ef1-a9e6-8f4664e2c298" providerId="AD" clId="Web-{47995156-4F8D-C9AC-4E28-3C76A526C486}"/>
    <pc:docChg chg="modSld">
      <pc:chgData name="Amanda Wollert" userId="S::awollert@themyersbriggs.com::a30a34e0-35f6-4ef1-a9e6-8f4664e2c298" providerId="AD" clId="Web-{47995156-4F8D-C9AC-4E28-3C76A526C486}" dt="2025-08-28T02:32:27.331" v="1" actId="1076"/>
      <pc:docMkLst>
        <pc:docMk/>
      </pc:docMkLst>
      <pc:sldChg chg="modSp">
        <pc:chgData name="Amanda Wollert" userId="S::awollert@themyersbriggs.com::a30a34e0-35f6-4ef1-a9e6-8f4664e2c298" providerId="AD" clId="Web-{47995156-4F8D-C9AC-4E28-3C76A526C486}" dt="2025-08-28T02:32:27.331" v="1" actId="1076"/>
        <pc:sldMkLst>
          <pc:docMk/>
          <pc:sldMk cId="1019450261" sldId="342"/>
        </pc:sldMkLst>
        <pc:grpChg chg="mod">
          <ac:chgData name="Amanda Wollert" userId="S::awollert@themyersbriggs.com::a30a34e0-35f6-4ef1-a9e6-8f4664e2c298" providerId="AD" clId="Web-{47995156-4F8D-C9AC-4E28-3C76A526C486}" dt="2025-08-28T02:32:27.331" v="1" actId="1076"/>
          <ac:grpSpMkLst>
            <pc:docMk/>
            <pc:sldMk cId="1019450261" sldId="342"/>
            <ac:grpSpMk id="4" creationId="{4CF0521E-E9CB-ACA3-E79B-5E9DF0B70FC5}"/>
          </ac:grpSpMkLst>
        </pc:grpChg>
      </pc:sldChg>
    </pc:docChg>
  </pc:docChgLst>
</pc:chgInfo>
</file>

<file path=ppt/notesMasters/_rels/notes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22A6804-BD81-168D-1475-178D2FB0B932}"/>
              </a:ext>
            </a:extLst>
          </p:cNvPr>
          <p:cNvPicPr>
            <a:picLocks noChangeAspect="1"/>
          </p:cNvPicPr>
          <p:nvPr/>
        </p:nvPicPr>
        <p:blipFill>
          <a:blip r:embed="rId2"/>
          <a:srcRect l="10470" t="10553" r="344" b="9521"/>
          <a:stretch/>
        </p:blipFill>
        <p:spPr>
          <a:xfrm>
            <a:off x="-386270" y="-474540"/>
            <a:ext cx="4577491" cy="3192340"/>
          </a:xfrm>
          <a:prstGeom prst="rect">
            <a:avLst/>
          </a:prstGeom>
        </p:spPr>
      </p:pic>
      <p:sp>
        <p:nvSpPr>
          <p:cNvPr id="4" name="Slide Image Placeholder 3"/>
          <p:cNvSpPr>
            <a:spLocks noGrp="1" noRot="1" noChangeAspect="1"/>
          </p:cNvSpPr>
          <p:nvPr>
            <p:ph type="sldImg" idx="2"/>
          </p:nvPr>
        </p:nvSpPr>
        <p:spPr>
          <a:xfrm>
            <a:off x="685800" y="49823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3845169"/>
            <a:ext cx="5486400" cy="4443046"/>
          </a:xfrm>
          <a:prstGeom prst="rect">
            <a:avLst/>
          </a:prstGeom>
        </p:spPr>
        <p:txBody>
          <a:bodyPr vert="horz" lIns="91440" tIns="45720" rIns="91440" bIns="45720" rtlCol="0"/>
          <a:lstStyle/>
          <a:p>
            <a:pPr lvl="0"/>
            <a:r>
              <a:rPr lang="en-US"/>
              <a:t>Heading style</a:t>
            </a:r>
          </a:p>
          <a:p>
            <a:pPr lvl="1"/>
            <a:r>
              <a:rPr lang="en-US"/>
              <a:t>Body text </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2C93AF9-361C-D7DD-F386-651773C1D3DA}"/>
              </a:ext>
            </a:extLst>
          </p:cNvPr>
          <p:cNvPicPr>
            <a:picLocks noChangeAspect="1"/>
          </p:cNvPicPr>
          <p:nvPr/>
        </p:nvPicPr>
        <p:blipFill>
          <a:blip r:embed="rId2">
            <a:alphaModFix/>
          </a:blip>
          <a:srcRect l="58316" t="34492" b="11847"/>
          <a:stretch/>
        </p:blipFill>
        <p:spPr>
          <a:xfrm rot="10800000">
            <a:off x="3915508" y="6196217"/>
            <a:ext cx="2942492" cy="2947782"/>
          </a:xfrm>
          <a:prstGeom prst="rect">
            <a:avLst/>
          </a:prstGeom>
        </p:spPr>
      </p:pic>
      <p:sp>
        <p:nvSpPr>
          <p:cNvPr id="10" name="Oval 9">
            <a:extLst>
              <a:ext uri="{FF2B5EF4-FFF2-40B4-BE49-F238E27FC236}">
                <a16:creationId xmlns:a16="http://schemas.microsoft.com/office/drawing/2014/main" id="{50295339-E897-2B38-D5F2-4D5AFD7FED76}"/>
              </a:ext>
            </a:extLst>
          </p:cNvPr>
          <p:cNvSpPr/>
          <p:nvPr/>
        </p:nvSpPr>
        <p:spPr>
          <a:xfrm>
            <a:off x="6330522" y="8675481"/>
            <a:ext cx="313044" cy="313044"/>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DC174BB8-3F96-5E8F-CB09-7C4F36C20CB5}"/>
              </a:ext>
            </a:extLst>
          </p:cNvPr>
          <p:cNvSpPr txBox="1"/>
          <p:nvPr/>
        </p:nvSpPr>
        <p:spPr>
          <a:xfrm>
            <a:off x="6300382" y="8704156"/>
            <a:ext cx="385997" cy="246221"/>
          </a:xfrm>
          <a:prstGeom prst="rect">
            <a:avLst/>
          </a:prstGeom>
          <a:noFill/>
        </p:spPr>
        <p:txBody>
          <a:bodyPr wrap="square" rtlCol="0">
            <a:spAutoFit/>
          </a:bodyPr>
          <a:lstStyle/>
          <a:p>
            <a:pPr algn="ctr"/>
            <a:fld id="{ED0B2DCB-3D52-4972-ADD9-5128EC8822C1}" type="slidenum">
              <a:rPr lang="en-GB" sz="1000" smtClean="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pPr algn="ctr"/>
              <a:t>‹#›</a:t>
            </a:fld>
            <a:endParaRPr lang="en-GB" sz="100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 name="TextBox 5">
            <a:extLst>
              <a:ext uri="{FF2B5EF4-FFF2-40B4-BE49-F238E27FC236}">
                <a16:creationId xmlns:a16="http://schemas.microsoft.com/office/drawing/2014/main" id="{809E0948-0798-CD08-42D3-55A7B8C53862}"/>
              </a:ext>
            </a:extLst>
          </p:cNvPr>
          <p:cNvSpPr txBox="1"/>
          <p:nvPr/>
        </p:nvSpPr>
        <p:spPr>
          <a:xfrm>
            <a:off x="685800" y="8549054"/>
            <a:ext cx="4944980" cy="4924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17E8C"/>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Copyright 2024 by The Myers-Briggs Company. MBTI, Step II, and Elevate are trademarks or registered trademarks in the United States and other countries. Company confidential  </a:t>
            </a:r>
          </a:p>
          <a:p>
            <a:endParaRPr lang="en-GB" sz="1000"/>
          </a:p>
        </p:txBody>
      </p:sp>
      <p:sp>
        <p:nvSpPr>
          <p:cNvPr id="7" name="TextBox 6">
            <a:extLst>
              <a:ext uri="{FF2B5EF4-FFF2-40B4-BE49-F238E27FC236}">
                <a16:creationId xmlns:a16="http://schemas.microsoft.com/office/drawing/2014/main" id="{FA03EE74-2CCC-A738-A54C-D233340FFA6E}"/>
              </a:ext>
            </a:extLst>
          </p:cNvPr>
          <p:cNvSpPr txBox="1"/>
          <p:nvPr/>
        </p:nvSpPr>
        <p:spPr>
          <a:xfrm>
            <a:off x="4979245" y="84690"/>
            <a:ext cx="1192955" cy="369332"/>
          </a:xfrm>
          <a:prstGeom prst="rect">
            <a:avLst/>
          </a:prstGeom>
          <a:noFill/>
        </p:spPr>
        <p:txBody>
          <a:bodyPr wrap="square" rtlCol="0">
            <a:spAutoFit/>
          </a:bodyPr>
          <a:lstStyle/>
          <a:p>
            <a:r>
              <a:rPr lang="en-GB">
                <a:solidFill>
                  <a:schemeClr val="accent1"/>
                </a:solidFill>
                <a:latin typeface="Open Sans bold" panose="020B0806030504020204" pitchFamily="34" charset="0"/>
                <a:ea typeface="Open Sans bold" panose="020B0806030504020204" pitchFamily="34" charset="0"/>
                <a:cs typeface="Open Sans bold" panose="020B0806030504020204" pitchFamily="34" charset="0"/>
              </a:rPr>
              <a:t>MODULE</a:t>
            </a:r>
          </a:p>
        </p:txBody>
      </p:sp>
    </p:spTree>
    <p:extLst>
      <p:ext uri="{BB962C8B-B14F-4D97-AF65-F5344CB8AC3E}">
        <p14:creationId xmlns:p14="http://schemas.microsoft.com/office/powerpoint/2010/main" val="960238239"/>
      </p:ext>
    </p:extLst>
  </p:cSld>
  <p:clrMap bg1="lt1" tx1="dk1" bg2="lt2" tx2="dk2" accent1="accent1" accent2="accent2" accent3="accent3" accent4="accent4" accent5="accent5" accent6="accent6" hlink="hlink" folHlink="folHlink"/>
  <p:notesStyle>
    <a:lvl1pPr marL="0" algn="l" defTabSz="914400" rtl="0" eaLnBrk="1" latinLnBrk="0" hangingPunct="1">
      <a:lnSpc>
        <a:spcPts val="1800"/>
      </a:lnSpc>
      <a:defRPr sz="1400" b="1" kern="1200">
        <a:ln>
          <a:noFill/>
        </a:ln>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2pPr>
    <a:lvl3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3pPr>
    <a:lvl4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4pPr>
    <a:lvl5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63695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1F20C-A270-F58A-62A8-9082508D24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11631E-B46B-A400-2FEF-4D99BBA9DEDA}"/>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274F614-682C-ADCC-344B-BED17580B50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867089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49CC2-8F2D-5D35-7A67-4F0F9B58CF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E4369-7273-E48F-3BA4-1FB3E1A935B1}"/>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E12F2EF-6FC3-F4C3-7AF6-037EAED4F15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270409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659E2-32C6-396B-CF47-B82FF5923A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33EB94-3745-4B65-FFBE-712524B62C1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1C48DF1-1E08-362F-A41E-A10D96D90266}"/>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25035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13BB3-9474-6C94-C9A2-007D1EB9E1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1A88F0-1ECC-1BCC-01B7-FB2C9218A2A3}"/>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424C772-5DA4-9874-D5B0-53D5E7B67015}"/>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971059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4EDBC-26C1-0C95-AD89-D49A2CCC40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4A0FCC-4545-9139-82C7-403DC54D9EF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202272A-9301-50C8-670C-16A9D469BB1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819281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9FFCE-6636-9A99-B279-C102F6401B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593DFC-A39C-CD26-E8CC-173F4D231581}"/>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DDB2674-56A1-75C1-7378-2C90867F3A95}"/>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349917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2A613-7844-B4B7-B403-C9ABAC1057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2B0F09-0AE6-129D-B671-8CDD7B8EB09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91797FB-B72D-E815-182B-FC2A5947E84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686280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7DAEE-7C14-46FD-BFC4-EF7E0B714E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069D15-FEF0-7202-716C-6DDEE19BEE1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3E31136A-825A-D924-1E95-CEBD71F9F8AF}"/>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660026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23110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04907-8FF9-F2CF-B177-E553E652FD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881C4-6CE6-8DA8-E893-D2928D35D48D}"/>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8815B45-B576-655F-80D7-E622FF4045B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49065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CC2F3-6B35-E05A-004E-8E337CB339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1764CC-B4AB-A8DA-24D2-4D6BD6BBDF5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9FA2697-0B1D-7A8A-6C31-6E2C2C27A3C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28624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DB006-176E-4E73-CDEB-0912772B1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45EB8F-3E96-EB61-B170-8382C240433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063AB72-BD1E-98BA-2F47-FB499C95796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621994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9E08E-CE0D-EE8D-2726-F5DF437AB6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C0F1AB-3D1F-4F8D-BF5C-7F0516531E5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2EF27998-D2FD-03C5-35BF-5831C6F215D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446872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6A74A-0B83-4506-E0A8-76F725874D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73FD1C-5781-F19F-C503-F7EE6AAF3783}"/>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CBEB79DF-AB3E-7CFA-0FD0-991274C337B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6086460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FFFFA-F9D0-BDBF-D6F7-1F5B145B50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0F73D2-41BE-F0AD-BE41-57F053D28E1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0975A59-2211-C324-1097-94AF3857A7B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282757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21911-63C6-EF7F-F99D-D83D7CA878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463276-B75D-F9AB-1BBB-F02021E99D4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078333CA-0B66-E2CD-8B9F-3FA9272896E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1873057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D83E5-5EDD-E0AE-0391-544FA47E85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0DCDB-31C6-DF94-CB51-D422E2FA692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E62E1AA-5385-DD9B-E8C5-ED9F2FBBA7B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410360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E0E46-7E64-B9BD-2D2B-F4A19B3BB4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4D236A-8DBE-86C0-16D5-E230C0D393E1}"/>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7130470-4A06-A931-B488-E497D97AF44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9775629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874FA-465A-B518-6BCD-CD322FF2F5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9EC928-5E3B-5981-F4F7-80DABCDF339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ED7A019-72E4-D457-4249-8E6FC61B8DE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552056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73DEA-CE0F-1610-1538-287BB967E8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9722FC-74AD-ACB3-0859-A9046A59E3F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BF1A677-93A1-79C7-259F-96606F40E53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407020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CB905-271E-914B-3B48-7D78AE3B6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425F3C-7D1B-402D-7593-8DCDD814209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6C4284D-D95E-186C-FA24-896599A74BE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692406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602E9-E4F5-24D7-1B0C-5EA006B639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8100AC-5462-AB0E-2DFD-B896A8C290B4}"/>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7A2A268-FB31-5E07-C284-C0E68B52F3E6}"/>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7767295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011E1-8E17-F095-9A36-277FEF0FCA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4ED13C-797C-BA64-3B5D-0F476127BB6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BCA927E-F982-ED62-E95A-8E5007CA92C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414609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7B6FA5-81C0-20D7-BB5E-53402F253F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C14761-5715-2429-CC40-2B46C86F1E7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88A90278-3576-2421-8928-72C69AAEB94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687995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D9FC0-77E5-23A6-E5D9-4BD237EDA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253FD9-D705-8A8D-2208-137CE79190F4}"/>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3AE0CCDC-7286-6684-5082-BCE2693B049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569182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0EB3D-3584-2DAA-D7AD-FC03C97237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E87CE6-4C4F-ECFE-7796-DAA09600BEF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979A42D-DDEE-A94E-44E2-3347B4A340E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670746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382EF-7E6E-7FCB-9DF0-5831201A2F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E3CA2-2AB9-0DE3-E865-A8B4639E8C1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58E9EDA-469F-4138-8590-BB185575EB5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5182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9B492-CA69-1F6B-4A35-A396CA9998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E11C5-3498-277F-5F17-91493B74A13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FC38767-E25C-E1C4-0DC2-539108F90BB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1622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E3BB7-3012-16DA-70C0-60D4DECB5D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8D8B42-B46F-BACD-B15F-BE143EF8E436}"/>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C9982CE-1C31-8676-2434-6A913DD9776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971709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DECA2-5438-7294-02B1-09282B11BC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2703E4-2849-22C9-68C7-E56E0DB4362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FC340CA-FE9C-0451-BDCC-D0FBB541EAE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551563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C96D3-F596-6217-C342-1647D818AF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A4A470-28E1-09F4-B708-C0E032F65A4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3867AD4-3840-B5D9-3968-1DEC5476D36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6419664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DCA46C3-2424-A5FE-3EA6-5786DF6A04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26885" t="22453"/>
          <a:stretch/>
        </p:blipFill>
        <p:spPr>
          <a:xfrm>
            <a:off x="-454194" y="-125497"/>
            <a:ext cx="6458293" cy="4842338"/>
          </a:xfrm>
          <a:prstGeom prst="rect">
            <a:avLst/>
          </a:prstGeom>
        </p:spPr>
      </p:pic>
      <p:sp>
        <p:nvSpPr>
          <p:cNvPr id="2" name="Title 1">
            <a:extLst>
              <a:ext uri="{FF2B5EF4-FFF2-40B4-BE49-F238E27FC236}">
                <a16:creationId xmlns:a16="http://schemas.microsoft.com/office/drawing/2014/main" id="{978AE4D8-3E8D-EB55-3896-04CBE36A6EBE}"/>
              </a:ext>
            </a:extLst>
          </p:cNvPr>
          <p:cNvSpPr>
            <a:spLocks noGrp="1"/>
          </p:cNvSpPr>
          <p:nvPr>
            <p:ph type="ctrTitle" hasCustomPrompt="1"/>
          </p:nvPr>
        </p:nvSpPr>
        <p:spPr>
          <a:xfrm>
            <a:off x="5733710" y="1122363"/>
            <a:ext cx="4934289" cy="2387600"/>
          </a:xfrm>
          <a:prstGeom prst="rect">
            <a:avLst/>
          </a:prstGeom>
        </p:spPr>
        <p:txBody>
          <a:bodyPr anchor="b">
            <a:noAutofit/>
          </a:bodyPr>
          <a:lstStyle>
            <a:lvl1pPr algn="l">
              <a:defRPr sz="4400"/>
            </a:lvl1pPr>
          </a:lstStyle>
          <a:p>
            <a:r>
              <a:rPr lang="en-US"/>
              <a:t>Title Style</a:t>
            </a:r>
            <a:endParaRPr lang="en-GB"/>
          </a:p>
        </p:txBody>
      </p:sp>
      <p:sp>
        <p:nvSpPr>
          <p:cNvPr id="3" name="Subtitle 2">
            <a:extLst>
              <a:ext uri="{FF2B5EF4-FFF2-40B4-BE49-F238E27FC236}">
                <a16:creationId xmlns:a16="http://schemas.microsoft.com/office/drawing/2014/main" id="{C6C0AD05-DD48-DE1F-3CD3-8E7A4F44A700}"/>
              </a:ext>
            </a:extLst>
          </p:cNvPr>
          <p:cNvSpPr>
            <a:spLocks noGrp="1"/>
          </p:cNvSpPr>
          <p:nvPr>
            <p:ph type="subTitle" idx="1" hasCustomPrompt="1"/>
          </p:nvPr>
        </p:nvSpPr>
        <p:spPr>
          <a:xfrm>
            <a:off x="5733710" y="3602038"/>
            <a:ext cx="4934290" cy="1655762"/>
          </a:xfrm>
          <a:prstGeom prst="rect">
            <a:avLst/>
          </a:prstGeom>
        </p:spPr>
        <p:txBody>
          <a:bodyPr>
            <a:noAutofit/>
          </a:bodyPr>
          <a:lstStyle>
            <a:lvl1pPr marL="0" indent="0" algn="l">
              <a:buNone/>
              <a:defRPr sz="3600">
                <a:solidFill>
                  <a:srgbClr val="6B910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Style</a:t>
            </a:r>
            <a:endParaRPr lang="en-GB"/>
          </a:p>
        </p:txBody>
      </p:sp>
      <p:pic>
        <p:nvPicPr>
          <p:cNvPr id="8" name="Picture 7" descr="A group of white rectangles on a black background&#10;&#10;Description automatically generated">
            <a:extLst>
              <a:ext uri="{FF2B5EF4-FFF2-40B4-BE49-F238E27FC236}">
                <a16:creationId xmlns:a16="http://schemas.microsoft.com/office/drawing/2014/main" id="{66F66BBC-D45E-123B-0AEB-2EFFA3FB049B}"/>
              </a:ext>
            </a:extLst>
          </p:cNvPr>
          <p:cNvPicPr>
            <a:picLocks noChangeAspect="1"/>
          </p:cNvPicPr>
          <p:nvPr userDrawn="1"/>
        </p:nvPicPr>
        <p:blipFill>
          <a:blip r:embed="rId5">
            <a:extLst>
              <a:ext uri="{28A0092B-C50C-407E-A947-70E740481C1C}">
                <a14:useLocalDpi xmlns:a14="http://schemas.microsoft.com/office/drawing/2010/main" val="0"/>
              </a:ext>
            </a:extLst>
          </a:blip>
          <a:srcRect l="38140" t="26535" r="34741" b="46243"/>
          <a:stretch/>
        </p:blipFill>
        <p:spPr>
          <a:xfrm rot="199019">
            <a:off x="1122132" y="420886"/>
            <a:ext cx="4451269" cy="5670152"/>
          </a:xfrm>
          <a:prstGeom prst="rect">
            <a:avLst/>
          </a:prstGeom>
        </p:spPr>
      </p:pic>
      <p:cxnSp>
        <p:nvCxnSpPr>
          <p:cNvPr id="9" name="Straight Connector 8">
            <a:extLst>
              <a:ext uri="{FF2B5EF4-FFF2-40B4-BE49-F238E27FC236}">
                <a16:creationId xmlns:a16="http://schemas.microsoft.com/office/drawing/2014/main" id="{763F98E4-7515-CAE6-1A82-D7BEFE15B1A2}"/>
              </a:ext>
            </a:extLst>
          </p:cNvPr>
          <p:cNvCxnSpPr>
            <a:cxnSpLocks/>
          </p:cNvCxnSpPr>
          <p:nvPr userDrawn="1"/>
        </p:nvCxnSpPr>
        <p:spPr>
          <a:xfrm flipH="1">
            <a:off x="5733710" y="3602038"/>
            <a:ext cx="3111352" cy="0"/>
          </a:xfrm>
          <a:prstGeom prst="line">
            <a:avLst/>
          </a:prstGeom>
          <a:ln w="12700">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pic>
        <p:nvPicPr>
          <p:cNvPr id="15" name="Picture 14" descr="A green and black text&#10;&#10;Description automatically generated">
            <a:extLst>
              <a:ext uri="{FF2B5EF4-FFF2-40B4-BE49-F238E27FC236}">
                <a16:creationId xmlns:a16="http://schemas.microsoft.com/office/drawing/2014/main" id="{68F1CC33-4547-9DA9-10CB-6D8201123C9C}"/>
              </a:ext>
            </a:extLst>
          </p:cNvPr>
          <p:cNvPicPr>
            <a:picLocks noChangeAspect="1"/>
          </p:cNvPicPr>
          <p:nvPr userDrawn="1"/>
        </p:nvPicPr>
        <p:blipFill>
          <a:blip r:embed="rId6">
            <a:extLst>
              <a:ext uri="{28A0092B-C50C-407E-A947-70E740481C1C}">
                <a14:useLocalDpi xmlns:a14="http://schemas.microsoft.com/office/drawing/2010/main" val="0"/>
              </a:ext>
            </a:extLst>
          </a:blip>
          <a:srcRect l="61124"/>
          <a:stretch/>
        </p:blipFill>
        <p:spPr>
          <a:xfrm>
            <a:off x="10574612" y="131347"/>
            <a:ext cx="1617388" cy="828714"/>
          </a:xfrm>
          <a:prstGeom prst="rect">
            <a:avLst/>
          </a:prstGeom>
        </p:spPr>
      </p:pic>
      <p:sp>
        <p:nvSpPr>
          <p:cNvPr id="5" name="Picture Placeholder 4">
            <a:extLst>
              <a:ext uri="{FF2B5EF4-FFF2-40B4-BE49-F238E27FC236}">
                <a16:creationId xmlns:a16="http://schemas.microsoft.com/office/drawing/2014/main" id="{B1347B4D-785F-FFFE-3755-9FA862DB21DB}"/>
              </a:ext>
            </a:extLst>
          </p:cNvPr>
          <p:cNvSpPr>
            <a:spLocks noGrp="1"/>
          </p:cNvSpPr>
          <p:nvPr>
            <p:ph type="pic" sz="quarter" idx="10"/>
          </p:nvPr>
        </p:nvSpPr>
        <p:spPr>
          <a:xfrm rot="220905">
            <a:off x="1758268" y="880904"/>
            <a:ext cx="3136900" cy="4488604"/>
          </a:xfrm>
          <a:solidFill>
            <a:schemeClr val="bg1">
              <a:lumMod val="95000"/>
            </a:schemeClr>
          </a:solidFill>
        </p:spPr>
        <p:txBody>
          <a:bodyPr/>
          <a:lstStyle>
            <a:lvl1pPr marL="0" indent="0">
              <a:buNone/>
              <a:defRPr/>
            </a:lvl1pPr>
          </a:lstStyle>
          <a:p>
            <a:endParaRPr lang="en-GB"/>
          </a:p>
        </p:txBody>
      </p:sp>
      <p:sp>
        <p:nvSpPr>
          <p:cNvPr id="4" name="Oval 3">
            <a:extLst>
              <a:ext uri="{FF2B5EF4-FFF2-40B4-BE49-F238E27FC236}">
                <a16:creationId xmlns:a16="http://schemas.microsoft.com/office/drawing/2014/main" id="{0487A10D-043C-43F1-DDB4-2F66A7A297E5}"/>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6DA23494-B8C8-1319-252E-F0BE653FD9FE}"/>
              </a:ext>
            </a:extLst>
          </p:cNvPr>
          <p:cNvSpPr txBox="1"/>
          <p:nvPr userDrawn="1"/>
        </p:nvSpPr>
        <p:spPr>
          <a:xfrm>
            <a:off x="5733710" y="6518958"/>
            <a:ext cx="5304752" cy="338554"/>
          </a:xfrm>
          <a:prstGeom prst="rect">
            <a:avLst/>
          </a:prstGeom>
          <a:noFill/>
        </p:spPr>
        <p:txBody>
          <a:bodyPr wrap="square" rtlCol="0">
            <a:spAutoFit/>
          </a:bodyPr>
          <a:lstStyle/>
          <a:p>
            <a:pPr marL="0" marR="0">
              <a:tabLst>
                <a:tab pos="2865755" algn="ctr"/>
                <a:tab pos="5731510" algn="r"/>
              </a:tabLst>
            </a:pPr>
            <a:r>
              <a:rPr lang="en-US" sz="800" i="1">
                <a:solidFill>
                  <a:schemeClr val="tx1"/>
                </a:solidFill>
                <a:effectLst/>
                <a:latin typeface="Open Sans" panose="020B0606030504020204" pitchFamily="34" charset="0"/>
                <a:ea typeface="Calibri" panose="020F0502020204030204" pitchFamily="34" charset="0"/>
                <a:cs typeface="Open Sans" panose="020B0606030504020204" pitchFamily="34" charset="0"/>
              </a:rPr>
              <a:t>MBTI, Myers-Briggs Type Indicator, Introduction to Type, the MBTI logo, and The Myers-Briggs Company logo are trademarks or registered trademarks of Myers &amp; Briggs Foundation, Inc., in the United States and other countries. </a:t>
            </a:r>
            <a:endParaRPr lang="en-US" sz="800">
              <a:solidFill>
                <a:schemeClr val="tx1"/>
              </a:solidFill>
              <a:effectLst/>
              <a:latin typeface="Open Sans" panose="020B0606030504020204" pitchFamily="34" charset="0"/>
              <a:ea typeface="Calibri" panose="020F0502020204030204" pitchFamily="34" charset="0"/>
              <a:cs typeface="Times New Roman" panose="02020603050405020304" pitchFamily="18" charset="0"/>
            </a:endParaRPr>
          </a:p>
        </p:txBody>
      </p:sp>
      <p:sp>
        <p:nvSpPr>
          <p:cNvPr id="11" name="Action Button: Go Forward or Next 10">
            <a:hlinkClick r:id="" action="ppaction://hlinkshowjump?jump=nextslide" highlightClick="1"/>
            <a:hlinkHover r:id="" action="ppaction://hlinkshowjump?jump=nextslide"/>
            <a:extLst>
              <a:ext uri="{FF2B5EF4-FFF2-40B4-BE49-F238E27FC236}">
                <a16:creationId xmlns:a16="http://schemas.microsoft.com/office/drawing/2014/main" id="{0339C295-99B2-A18E-EDF8-C777896637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31866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9B65E-DCE5-78E8-38A2-8B0BD8EE8C00}"/>
              </a:ext>
            </a:extLst>
          </p:cNvPr>
          <p:cNvSpPr>
            <a:spLocks noGrp="1"/>
          </p:cNvSpPr>
          <p:nvPr>
            <p:ph type="title" hasCustomPrompt="1"/>
          </p:nvPr>
        </p:nvSpPr>
        <p:spPr>
          <a:xfrm>
            <a:off x="1106904" y="892664"/>
            <a:ext cx="10246896" cy="980098"/>
          </a:xfrm>
          <a:prstGeom prst="rect">
            <a:avLst/>
          </a:prstGeom>
        </p:spPr>
        <p:txBody>
          <a:bodyPr/>
          <a:lstStyle>
            <a:lvl1pPr>
              <a:defRPr/>
            </a:lvl1pPr>
          </a:lstStyle>
          <a:p>
            <a:r>
              <a:rPr lang="en-US"/>
              <a:t>Title </a:t>
            </a:r>
            <a:endParaRPr lang="en-GB"/>
          </a:p>
        </p:txBody>
      </p:sp>
      <p:sp>
        <p:nvSpPr>
          <p:cNvPr id="3" name="Content Placeholder 2">
            <a:extLst>
              <a:ext uri="{FF2B5EF4-FFF2-40B4-BE49-F238E27FC236}">
                <a16:creationId xmlns:a16="http://schemas.microsoft.com/office/drawing/2014/main" id="{38F1E168-25DE-15C9-2325-C22368353502}"/>
              </a:ext>
            </a:extLst>
          </p:cNvPr>
          <p:cNvSpPr>
            <a:spLocks noGrp="1"/>
          </p:cNvSpPr>
          <p:nvPr>
            <p:ph idx="1"/>
          </p:nvPr>
        </p:nvSpPr>
        <p:spPr>
          <a:xfrm>
            <a:off x="1106904" y="2031583"/>
            <a:ext cx="10246895" cy="4214812"/>
          </a:xfrm>
          <a:prstGeom prst="rect">
            <a:avLst/>
          </a:prstGeom>
        </p:spPr>
        <p:txBody>
          <a:bodyPr/>
          <a:lstStyle>
            <a:lvl2pPr marL="715963" indent="-357188">
              <a:buSzPct val="90000"/>
              <a:buFont typeface="Courier New" panose="02070309020205020404" pitchFamily="49" charset="0"/>
              <a:buChar char="o"/>
              <a:defRPr sz="1800"/>
            </a:lvl2pPr>
            <a:lvl3pPr>
              <a:buSzPct val="90000"/>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Picture 5" descr="A green and black text&#10;&#10;Description automatically generated">
            <a:extLst>
              <a:ext uri="{FF2B5EF4-FFF2-40B4-BE49-F238E27FC236}">
                <a16:creationId xmlns:a16="http://schemas.microsoft.com/office/drawing/2014/main" id="{119E070F-DAB4-579F-6C17-8638FDE83123}"/>
              </a:ext>
            </a:extLst>
          </p:cNvPr>
          <p:cNvPicPr>
            <a:picLocks noChangeAspect="1"/>
          </p:cNvPicPr>
          <p:nvPr userDrawn="1"/>
        </p:nvPicPr>
        <p:blipFill>
          <a:blip r:embed="rId3">
            <a:extLst>
              <a:ext uri="{28A0092B-C50C-407E-A947-70E740481C1C}">
                <a14:useLocalDpi xmlns:a14="http://schemas.microsoft.com/office/drawing/2010/main" val="0"/>
              </a:ext>
            </a:extLst>
          </a:blip>
          <a:srcRect l="61903"/>
          <a:stretch/>
        </p:blipFill>
        <p:spPr>
          <a:xfrm>
            <a:off x="10607040" y="131347"/>
            <a:ext cx="1584960" cy="828714"/>
          </a:xfrm>
          <a:prstGeom prst="rect">
            <a:avLst/>
          </a:prstGeom>
        </p:spPr>
      </p:pic>
      <p:sp>
        <p:nvSpPr>
          <p:cNvPr id="7" name="TextBox 6">
            <a:extLst>
              <a:ext uri="{FF2B5EF4-FFF2-40B4-BE49-F238E27FC236}">
                <a16:creationId xmlns:a16="http://schemas.microsoft.com/office/drawing/2014/main" id="{82EB5511-FB70-7C22-D92B-3A091AA40674}"/>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4" name="Picture 3">
            <a:extLst>
              <a:ext uri="{FF2B5EF4-FFF2-40B4-BE49-F238E27FC236}">
                <a16:creationId xmlns:a16="http://schemas.microsoft.com/office/drawing/2014/main" id="{1C5920F7-B739-3AEE-20C1-9EC55F94272F}"/>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8" name="Graphic 7">
            <a:extLst>
              <a:ext uri="{FF2B5EF4-FFF2-40B4-BE49-F238E27FC236}">
                <a16:creationId xmlns:a16="http://schemas.microsoft.com/office/drawing/2014/main" id="{E69D3B15-B87D-5E69-2A3C-7A9065AC4B48}"/>
              </a:ext>
            </a:extLst>
          </p:cNvPr>
          <p:cNvPicPr>
            <a:picLocks noChangeAspect="1"/>
          </p:cNvPicPr>
          <p:nvPr userDrawn="1"/>
        </p:nvPicPr>
        <p:blipFill>
          <a:blip r:embed="rId5">
            <a:extLst>
              <a:ext uri="{96DAC541-7B7A-43D3-8B79-37D633B846F1}">
                <asvg:svgBlip xmlns:asvg="http://schemas.microsoft.com/office/drawing/2016/SVG/main" r:embed="rId6"/>
              </a:ext>
            </a:extLst>
          </a:blip>
          <a:srcRect l="24552" t="12534"/>
          <a:stretch/>
        </p:blipFill>
        <p:spPr>
          <a:xfrm>
            <a:off x="-344049" y="-283110"/>
            <a:ext cx="1840568" cy="3264951"/>
          </a:xfrm>
          <a:prstGeom prst="rect">
            <a:avLst/>
          </a:prstGeom>
        </p:spPr>
      </p:pic>
      <p:sp>
        <p:nvSpPr>
          <p:cNvPr id="5" name="Oval 4">
            <a:extLst>
              <a:ext uri="{FF2B5EF4-FFF2-40B4-BE49-F238E27FC236}">
                <a16:creationId xmlns:a16="http://schemas.microsoft.com/office/drawing/2014/main" id="{36FCB7FD-565A-FF99-F24D-E28212048A12}"/>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extLst>
              <a:ext uri="{FF2B5EF4-FFF2-40B4-BE49-F238E27FC236}">
                <a16:creationId xmlns:a16="http://schemas.microsoft.com/office/drawing/2014/main" id="{30C8D553-2CEF-0D5A-1C39-1BB624E8D4A9}"/>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3199054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092ED-1023-87E8-77FF-8E47A6EE8010}"/>
              </a:ext>
            </a:extLst>
          </p:cNvPr>
          <p:cNvSpPr>
            <a:spLocks noGrp="1"/>
          </p:cNvSpPr>
          <p:nvPr>
            <p:ph type="title"/>
          </p:nvPr>
        </p:nvSpPr>
        <p:spPr>
          <a:xfrm>
            <a:off x="1101969" y="790575"/>
            <a:ext cx="10515600" cy="900113"/>
          </a:xfrm>
          <a:prstGeom prst="rect">
            <a:avLst/>
          </a:prstGeom>
        </p:spPr>
        <p:txBody>
          <a:bodyPr/>
          <a:lstStyle/>
          <a:p>
            <a:r>
              <a:rPr lang="en-US"/>
              <a:t>Click to edit Master title style</a:t>
            </a:r>
            <a:endParaRPr lang="en-GB"/>
          </a:p>
        </p:txBody>
      </p:sp>
      <p:pic>
        <p:nvPicPr>
          <p:cNvPr id="10" name="Picture 9" descr="A green and black text&#10;&#10;Description automatically generated">
            <a:extLst>
              <a:ext uri="{FF2B5EF4-FFF2-40B4-BE49-F238E27FC236}">
                <a16:creationId xmlns:a16="http://schemas.microsoft.com/office/drawing/2014/main" id="{F8CBFBD2-4724-8040-6377-3FCA10AFEC0D}"/>
              </a:ext>
            </a:extLst>
          </p:cNvPr>
          <p:cNvPicPr>
            <a:picLocks noChangeAspect="1"/>
          </p:cNvPicPr>
          <p:nvPr userDrawn="1"/>
        </p:nvPicPr>
        <p:blipFill>
          <a:blip r:embed="rId3">
            <a:extLst>
              <a:ext uri="{28A0092B-C50C-407E-A947-70E740481C1C}">
                <a14:useLocalDpi xmlns:a14="http://schemas.microsoft.com/office/drawing/2010/main" val="0"/>
              </a:ext>
            </a:extLst>
          </a:blip>
          <a:srcRect l="61464"/>
          <a:stretch/>
        </p:blipFill>
        <p:spPr>
          <a:xfrm>
            <a:off x="10588752" y="131347"/>
            <a:ext cx="1603248" cy="828714"/>
          </a:xfrm>
          <a:prstGeom prst="rect">
            <a:avLst/>
          </a:prstGeom>
        </p:spPr>
      </p:pic>
      <p:sp>
        <p:nvSpPr>
          <p:cNvPr id="5" name="TextBox 4">
            <a:extLst>
              <a:ext uri="{FF2B5EF4-FFF2-40B4-BE49-F238E27FC236}">
                <a16:creationId xmlns:a16="http://schemas.microsoft.com/office/drawing/2014/main" id="{2804D65C-514F-B85C-72BC-845683622903}"/>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6" name="Picture 5">
            <a:extLst>
              <a:ext uri="{FF2B5EF4-FFF2-40B4-BE49-F238E27FC236}">
                <a16:creationId xmlns:a16="http://schemas.microsoft.com/office/drawing/2014/main" id="{DE4ED2F6-5B1D-2DD1-46FC-61878497D0C8}"/>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7" name="Graphic 6">
            <a:extLst>
              <a:ext uri="{FF2B5EF4-FFF2-40B4-BE49-F238E27FC236}">
                <a16:creationId xmlns:a16="http://schemas.microsoft.com/office/drawing/2014/main" id="{F61372B8-0872-1564-2FBC-712989BD4452}"/>
              </a:ext>
            </a:extLst>
          </p:cNvPr>
          <p:cNvPicPr>
            <a:picLocks noChangeAspect="1"/>
          </p:cNvPicPr>
          <p:nvPr userDrawn="1"/>
        </p:nvPicPr>
        <p:blipFill>
          <a:blip r:embed="rId5">
            <a:extLst>
              <a:ext uri="{96DAC541-7B7A-43D3-8B79-37D633B846F1}">
                <asvg:svgBlip xmlns:asvg="http://schemas.microsoft.com/office/drawing/2016/SVG/main" r:embed="rId6"/>
              </a:ext>
            </a:extLst>
          </a:blip>
          <a:srcRect l="24552" t="12534"/>
          <a:stretch/>
        </p:blipFill>
        <p:spPr>
          <a:xfrm>
            <a:off x="-344049" y="-283110"/>
            <a:ext cx="1840568" cy="3264951"/>
          </a:xfrm>
          <a:prstGeom prst="rect">
            <a:avLst/>
          </a:prstGeom>
        </p:spPr>
      </p:pic>
      <p:sp>
        <p:nvSpPr>
          <p:cNvPr id="3" name="Oval 2">
            <a:extLst>
              <a:ext uri="{FF2B5EF4-FFF2-40B4-BE49-F238E27FC236}">
                <a16:creationId xmlns:a16="http://schemas.microsoft.com/office/drawing/2014/main" id="{F2EEB018-7327-E94D-1D49-9D8B8ED2169A}"/>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9887E24F-E163-47D5-4CEB-6C9698F45B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0116231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063739-818C-4CC2-B094-32B56F71762C}"/>
              </a:ext>
            </a:extLst>
          </p:cNvPr>
          <p:cNvSpPr>
            <a:spLocks noGrp="1"/>
          </p:cNvSpPr>
          <p:nvPr>
            <p:ph type="title"/>
          </p:nvPr>
        </p:nvSpPr>
        <p:spPr>
          <a:xfrm>
            <a:off x="661737" y="365125"/>
            <a:ext cx="10955832" cy="1325563"/>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2A76FA-4BAA-AE31-9D7E-B51D7E676134}"/>
              </a:ext>
            </a:extLst>
          </p:cNvPr>
          <p:cNvSpPr>
            <a:spLocks noGrp="1"/>
          </p:cNvSpPr>
          <p:nvPr>
            <p:ph type="body" idx="1"/>
          </p:nvPr>
        </p:nvSpPr>
        <p:spPr>
          <a:xfrm>
            <a:off x="661737" y="1825625"/>
            <a:ext cx="10955832"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Oval 7">
            <a:extLst>
              <a:ext uri="{FF2B5EF4-FFF2-40B4-BE49-F238E27FC236}">
                <a16:creationId xmlns:a16="http://schemas.microsoft.com/office/drawing/2014/main" id="{9C50E9F4-2CF0-9E64-650F-811761E93269}"/>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hlinkHover r:id="" action="ppaction://hlinkshowjump?jump=nextslide"/>
            <a:extLst>
              <a:ext uri="{FF2B5EF4-FFF2-40B4-BE49-F238E27FC236}">
                <a16:creationId xmlns:a16="http://schemas.microsoft.com/office/drawing/2014/main" id="{A2BC0629-35C3-DE02-158A-0F0D2699F995}"/>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5"/>
    </p:custDataLst>
    <p:extLst>
      <p:ext uri="{BB962C8B-B14F-4D97-AF65-F5344CB8AC3E}">
        <p14:creationId xmlns:p14="http://schemas.microsoft.com/office/powerpoint/2010/main" val="97314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Lst>
  <p:txStyles>
    <p:titleStyle>
      <a:lvl1pPr algn="l" defTabSz="914400" rtl="0" eaLnBrk="1" latinLnBrk="0" hangingPunct="1">
        <a:lnSpc>
          <a:spcPct val="90000"/>
        </a:lnSpc>
        <a:spcBef>
          <a:spcPct val="0"/>
        </a:spcBef>
        <a:buNone/>
        <a:defRPr sz="4400" kern="1200">
          <a:solidFill>
            <a:schemeClr val="bg2"/>
          </a:solidFill>
          <a:latin typeface="Open Sans bold" panose="020B0806030504020204" pitchFamily="34" charset="0"/>
          <a:ea typeface="Open Sans bold" panose="020B0806030504020204" pitchFamily="34" charset="0"/>
          <a:cs typeface="Open Sans bold" panose="020B0806030504020204" pitchFamily="34" charset="0"/>
        </a:defRPr>
      </a:lvl1pPr>
    </p:titleStyle>
    <p:bodyStyle>
      <a:lvl1pPr marL="358775" indent="-358775" algn="l" defTabSz="914400" rtl="0" eaLnBrk="1" latinLnBrk="0" hangingPunct="1">
        <a:lnSpc>
          <a:spcPct val="90000"/>
        </a:lnSpc>
        <a:spcBef>
          <a:spcPts val="1000"/>
        </a:spcBef>
        <a:buClr>
          <a:schemeClr val="tx1"/>
        </a:buClr>
        <a:buSzPct val="120000"/>
        <a:buFont typeface="Arial" panose="020B0604020202020204" pitchFamily="34" charset="0"/>
        <a:buChar char="•"/>
        <a:defRPr sz="2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715963" indent="-357188" algn="l" defTabSz="914400" rtl="0" eaLnBrk="1" latinLnBrk="0" hangingPunct="1">
        <a:lnSpc>
          <a:spcPct val="90000"/>
        </a:lnSpc>
        <a:spcBef>
          <a:spcPts val="500"/>
        </a:spcBef>
        <a:buClr>
          <a:schemeClr val="accent1"/>
        </a:buClr>
        <a:buSzPct val="120000"/>
        <a:buFont typeface="Arial" panose="020B0604020202020204" pitchFamily="34" charset="0"/>
        <a:buChar char="•"/>
        <a:defRPr sz="24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2pPr>
      <a:lvl3pPr marL="715963" indent="-357188" algn="l" defTabSz="914400" rtl="0" eaLnBrk="1" latinLnBrk="0" hangingPunct="1">
        <a:lnSpc>
          <a:spcPct val="90000"/>
        </a:lnSpc>
        <a:spcBef>
          <a:spcPts val="500"/>
        </a:spcBef>
        <a:buClr>
          <a:schemeClr val="tx1"/>
        </a:buClr>
        <a:buSzPct val="110000"/>
        <a:buFont typeface="Courier New" panose="02070309020205020404" pitchFamily="49" charset="0"/>
        <a:buChar char="o"/>
        <a:defRPr sz="20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3pPr>
      <a:lvl4pPr marL="715963" indent="-357188" algn="l" defTabSz="914400" rtl="0" eaLnBrk="1" latinLnBrk="0" hangingPunct="1">
        <a:lnSpc>
          <a:spcPct val="90000"/>
        </a:lnSpc>
        <a:spcBef>
          <a:spcPts val="500"/>
        </a:spcBef>
        <a:buClr>
          <a:schemeClr val="accent2"/>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4pPr>
      <a:lvl5pPr marL="715963" indent="-357188" algn="l" defTabSz="914400" rtl="0" eaLnBrk="1" latinLnBrk="0" hangingPunct="1">
        <a:lnSpc>
          <a:spcPct val="90000"/>
        </a:lnSpc>
        <a:spcBef>
          <a:spcPts val="500"/>
        </a:spcBef>
        <a:buClr>
          <a:schemeClr val="accent6"/>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4.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0.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slide" Target="slide4.xml"/><Relationship Id="rId5" Type="http://schemas.openxmlformats.org/officeDocument/2006/relationships/slide" Target="slide20.xml"/><Relationship Id="rId4" Type="http://schemas.openxmlformats.org/officeDocument/2006/relationships/slide" Target="slide21.xml"/><Relationship Id="rId9"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1.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1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2.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0.png"/><Relationship Id="rId5" Type="http://schemas.openxmlformats.org/officeDocument/2006/relationships/slide" Target="slide6.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9.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0.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1.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7.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3.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4.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5.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21.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22.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8.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9.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0.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26.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2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27.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3.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4.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5.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31.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3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32.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slide" Target="slide6.xml"/><Relationship Id="rId2" Type="http://schemas.openxmlformats.org/officeDocument/2006/relationships/slideLayout" Target="../slideLayouts/slideLayout2.xml"/><Relationship Id="rId1" Type="http://schemas.openxmlformats.org/officeDocument/2006/relationships/tags" Target="../tags/tag8.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9.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slide" Target="slide4.xml"/><Relationship Id="rId5" Type="http://schemas.openxmlformats.org/officeDocument/2006/relationships/slide" Target="slide20.xml"/><Relationship Id="rId4" Type="http://schemas.openxmlformats.org/officeDocument/2006/relationships/slide" Target="slide21.xml"/><Relationship Id="rId9"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6.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7.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0.png"/><Relationship Id="rId5" Type="http://schemas.openxmlformats.org/officeDocument/2006/relationships/slide" Target="slide6.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85D17-46BF-D71A-37C8-A547AB316750}"/>
              </a:ext>
            </a:extLst>
          </p:cNvPr>
          <p:cNvSpPr>
            <a:spLocks noGrp="1"/>
          </p:cNvSpPr>
          <p:nvPr>
            <p:ph type="ctrTitle"/>
          </p:nvPr>
        </p:nvSpPr>
        <p:spPr/>
        <p:txBody>
          <a:bodyPr/>
          <a:lstStyle/>
          <a:p>
            <a:r>
              <a:rPr lang="en-GB"/>
              <a:t>Skills Development Framework</a:t>
            </a:r>
          </a:p>
        </p:txBody>
      </p:sp>
      <p:sp>
        <p:nvSpPr>
          <p:cNvPr id="3" name="Subtitle 2">
            <a:extLst>
              <a:ext uri="{FF2B5EF4-FFF2-40B4-BE49-F238E27FC236}">
                <a16:creationId xmlns:a16="http://schemas.microsoft.com/office/drawing/2014/main" id="{EC259355-C8CE-EE91-2700-CAEFE5108BD5}"/>
              </a:ext>
            </a:extLst>
          </p:cNvPr>
          <p:cNvSpPr>
            <a:spLocks noGrp="1"/>
          </p:cNvSpPr>
          <p:nvPr>
            <p:ph type="subTitle" idx="1"/>
          </p:nvPr>
        </p:nvSpPr>
        <p:spPr/>
        <p:txBody>
          <a:bodyPr/>
          <a:lstStyle/>
          <a:p>
            <a:r>
              <a:rPr lang="en-GB"/>
              <a:t>Conflict</a:t>
            </a:r>
          </a:p>
        </p:txBody>
      </p:sp>
      <p:pic>
        <p:nvPicPr>
          <p:cNvPr id="1026" name="Picture 2" descr="A person standing in front of a whiteboard&#10;&#10;AI-generated content may be incorrect.">
            <a:extLst>
              <a:ext uri="{FF2B5EF4-FFF2-40B4-BE49-F238E27FC236}">
                <a16:creationId xmlns:a16="http://schemas.microsoft.com/office/drawing/2014/main" id="{450CFF77-0563-1713-92BE-70756738249F}"/>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l="2072" r="2072"/>
          <a:stretch>
            <a:fillRect/>
          </a:stretch>
        </p:blipFill>
        <p:spPr bwMode="auto">
          <a:xfrm>
            <a:off x="1758268" y="880904"/>
            <a:ext cx="3136900" cy="4488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9349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706FB-765D-540E-96E5-E8AE7D7F850E}"/>
            </a:ext>
          </a:extLst>
        </p:cNvPr>
        <p:cNvGrpSpPr/>
        <p:nvPr/>
      </p:nvGrpSpPr>
      <p:grpSpPr>
        <a:xfrm>
          <a:off x="0" y="0"/>
          <a:ext cx="0" cy="0"/>
          <a:chOff x="0" y="0"/>
          <a:chExt cx="0" cy="0"/>
        </a:xfrm>
      </p:grpSpPr>
      <p:pic>
        <p:nvPicPr>
          <p:cNvPr id="4" name="Picture 3" descr="A black background with a black square&#10;&#10;Description automatically generated with medium confidence">
            <a:extLst>
              <a:ext uri="{FF2B5EF4-FFF2-40B4-BE49-F238E27FC236}">
                <a16:creationId xmlns:a16="http://schemas.microsoft.com/office/drawing/2014/main" id="{82997130-F2EC-5AAB-8856-354B0CE6AA5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6" name="TextBox 5">
            <a:extLst>
              <a:ext uri="{FF2B5EF4-FFF2-40B4-BE49-F238E27FC236}">
                <a16:creationId xmlns:a16="http://schemas.microsoft.com/office/drawing/2014/main" id="{56E1829A-3649-212B-47D7-D21556425158}"/>
              </a:ext>
            </a:extLst>
          </p:cNvPr>
          <p:cNvSpPr txBox="1"/>
          <p:nvPr/>
        </p:nvSpPr>
        <p:spPr>
          <a:xfrm>
            <a:off x="10181084" y="4828251"/>
            <a:ext cx="167351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grpSp>
        <p:nvGrpSpPr>
          <p:cNvPr id="11" name="Group 10">
            <a:extLst>
              <a:ext uri="{FF2B5EF4-FFF2-40B4-BE49-F238E27FC236}">
                <a16:creationId xmlns:a16="http://schemas.microsoft.com/office/drawing/2014/main" id="{084C95DC-43DB-90CC-354C-2FC594931E2C}"/>
              </a:ext>
            </a:extLst>
          </p:cNvPr>
          <p:cNvGrpSpPr/>
          <p:nvPr/>
        </p:nvGrpSpPr>
        <p:grpSpPr>
          <a:xfrm>
            <a:off x="544876" y="2367450"/>
            <a:ext cx="10554600" cy="3830555"/>
            <a:chOff x="554789" y="87800"/>
            <a:chExt cx="10554600" cy="3830555"/>
          </a:xfrm>
        </p:grpSpPr>
        <p:sp>
          <p:nvSpPr>
            <p:cNvPr id="46" name="Rectangle: Rounded Corners 45">
              <a:extLst>
                <a:ext uri="{FF2B5EF4-FFF2-40B4-BE49-F238E27FC236}">
                  <a16:creationId xmlns:a16="http://schemas.microsoft.com/office/drawing/2014/main" id="{E21BF589-6BFD-176B-B4CF-6C451D7048AF}"/>
                </a:ext>
              </a:extLst>
            </p:cNvPr>
            <p:cNvSpPr/>
            <p:nvPr/>
          </p:nvSpPr>
          <p:spPr>
            <a:xfrm>
              <a:off x="554789" y="87800"/>
              <a:ext cx="10554600" cy="3830555"/>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3CFE827C-E4F4-789C-CA5A-E55597123A58}"/>
                </a:ext>
              </a:extLst>
            </p:cNvPr>
            <p:cNvSpPr txBox="1">
              <a:spLocks/>
            </p:cNvSpPr>
            <p:nvPr/>
          </p:nvSpPr>
          <p:spPr>
            <a:xfrm>
              <a:off x="702216" y="5989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Remains receptive; asks questions and listens to what others say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Learns about the situation from different angles or perspectives </a:t>
              </a:r>
            </a:p>
          </p:txBody>
        </p:sp>
      </p:grpSp>
      <p:pic>
        <p:nvPicPr>
          <p:cNvPr id="49" name="Picture 48" descr="A black background with a black square&#10;&#10;Description automatically generated with medium confidence">
            <a:extLst>
              <a:ext uri="{FF2B5EF4-FFF2-40B4-BE49-F238E27FC236}">
                <a16:creationId xmlns:a16="http://schemas.microsoft.com/office/drawing/2014/main" id="{55258180-58E7-FCB6-8813-A2B964EE8D96}"/>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61" name="TextBox 60">
            <a:extLst>
              <a:ext uri="{FF2B5EF4-FFF2-40B4-BE49-F238E27FC236}">
                <a16:creationId xmlns:a16="http://schemas.microsoft.com/office/drawing/2014/main" id="{400A68AF-99BA-E96D-E3A9-2A9AC61050B0}"/>
              </a:ext>
            </a:extLst>
          </p:cNvPr>
          <p:cNvSpPr txBox="1"/>
          <p:nvPr/>
        </p:nvSpPr>
        <p:spPr>
          <a:xfrm>
            <a:off x="1091878" y="1086992"/>
            <a:ext cx="402687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
        <p:nvSpPr>
          <p:cNvPr id="62" name="Title 3">
            <a:extLst>
              <a:ext uri="{FF2B5EF4-FFF2-40B4-BE49-F238E27FC236}">
                <a16:creationId xmlns:a16="http://schemas.microsoft.com/office/drawing/2014/main" id="{141BDD06-4478-3399-3718-ADDF8033541A}"/>
              </a:ext>
            </a:extLst>
          </p:cNvPr>
          <p:cNvSpPr>
            <a:spLocks noGrp="1"/>
          </p:cNvSpPr>
          <p:nvPr>
            <p:ph type="title"/>
          </p:nvPr>
        </p:nvSpPr>
        <p:spPr>
          <a:xfrm>
            <a:off x="767270" y="659995"/>
            <a:ext cx="10246896" cy="980098"/>
          </a:xfrm>
        </p:spPr>
        <p:txBody>
          <a:bodyPr anchor="t"/>
          <a:lstStyle/>
          <a:p>
            <a:r>
              <a:rPr lang="en-GB" sz="3600"/>
              <a:t>Basic Skills</a:t>
            </a:r>
          </a:p>
        </p:txBody>
      </p:sp>
      <p:sp>
        <p:nvSpPr>
          <p:cNvPr id="13" name="TextBox 12">
            <a:extLst>
              <a:ext uri="{FF2B5EF4-FFF2-40B4-BE49-F238E27FC236}">
                <a16:creationId xmlns:a16="http://schemas.microsoft.com/office/drawing/2014/main" id="{D852B3E5-0D55-94EF-210E-48BD35E84659}"/>
              </a:ext>
            </a:extLst>
          </p:cNvPr>
          <p:cNvSpPr txBox="1"/>
          <p:nvPr/>
        </p:nvSpPr>
        <p:spPr>
          <a:xfrm>
            <a:off x="10172106" y="4828251"/>
            <a:ext cx="1682496"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
        <p:nvSpPr>
          <p:cNvPr id="12" name="Rectangle: Rounded Corners 11">
            <a:hlinkClick r:id="" action="ppaction://hlinkshowjump?jump=nextslide"/>
            <a:extLst>
              <a:ext uri="{FF2B5EF4-FFF2-40B4-BE49-F238E27FC236}">
                <a16:creationId xmlns:a16="http://schemas.microsoft.com/office/drawing/2014/main" id="{87D8C67E-F634-E0C3-C12B-9F6A756895E0}"/>
              </a:ext>
            </a:extLst>
          </p:cNvPr>
          <p:cNvSpPr/>
          <p:nvPr/>
        </p:nvSpPr>
        <p:spPr>
          <a:xfrm>
            <a:off x="544876" y="1744281"/>
            <a:ext cx="3418829" cy="645618"/>
          </a:xfrm>
          <a:prstGeom prst="roundRect">
            <a:avLst>
              <a:gd name="adj" fmla="val 10984"/>
            </a:avLst>
          </a:prstGeom>
          <a:solidFill>
            <a:schemeClr val="bg2"/>
          </a:solidFill>
          <a:ln w="12700" cap="flat" cmpd="sng" algn="ctr">
            <a:noFill/>
            <a:prstDash val="solid"/>
            <a:miter lim="800000"/>
          </a:ln>
          <a:effectLst/>
        </p:spPr>
        <p:txBody>
          <a:bodyPr lIns="548640" tIns="182880" rIns="342942" bIns="0" rtlCol="0" anchor="t" anchorCtr="0"/>
          <a:lstStyle/>
          <a:p>
            <a:pPr defTabSz="436822"/>
            <a:r>
              <a:rPr lang="en-US" sz="1400" b="1"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6" name="Group 35">
            <a:extLst>
              <a:ext uri="{FF2B5EF4-FFF2-40B4-BE49-F238E27FC236}">
                <a16:creationId xmlns:a16="http://schemas.microsoft.com/office/drawing/2014/main" id="{F2FC901E-97D5-DC3F-FD2A-4B827430741C}"/>
              </a:ext>
            </a:extLst>
          </p:cNvPr>
          <p:cNvGrpSpPr/>
          <p:nvPr/>
        </p:nvGrpSpPr>
        <p:grpSpPr>
          <a:xfrm>
            <a:off x="692303" y="1869697"/>
            <a:ext cx="338328" cy="338328"/>
            <a:chOff x="687637" y="2265052"/>
            <a:chExt cx="338328" cy="338328"/>
          </a:xfrm>
        </p:grpSpPr>
        <p:sp>
          <p:nvSpPr>
            <p:cNvPr id="38" name="Oval 37">
              <a:extLst>
                <a:ext uri="{FF2B5EF4-FFF2-40B4-BE49-F238E27FC236}">
                  <a16:creationId xmlns:a16="http://schemas.microsoft.com/office/drawing/2014/main" id="{0C33F67C-0B3E-9A9E-1DF9-525F4B8C57CC}"/>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9" name="Graphic 8">
              <a:extLst>
                <a:ext uri="{FF2B5EF4-FFF2-40B4-BE49-F238E27FC236}">
                  <a16:creationId xmlns:a16="http://schemas.microsoft.com/office/drawing/2014/main" id="{665A66F0-2E60-A298-4733-EFF75F29C9B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Tree>
    <p:custDataLst>
      <p:tags r:id="rId1"/>
    </p:custDataLst>
    <p:extLst>
      <p:ext uri="{BB962C8B-B14F-4D97-AF65-F5344CB8AC3E}">
        <p14:creationId xmlns:p14="http://schemas.microsoft.com/office/powerpoint/2010/main" val="261325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675" decel="100000" fill="hold"/>
                                        <p:tgtEl>
                                          <p:spTgt spid="13"/>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750"/>
                                        <p:tgtEl>
                                          <p:spTgt spid="49"/>
                                        </p:tgtEl>
                                      </p:cBhvr>
                                    </p:animEffect>
                                    <p:anim calcmode="lin" valueType="num">
                                      <p:cBhvr>
                                        <p:cTn id="14" dur="750" fill="hold"/>
                                        <p:tgtEl>
                                          <p:spTgt spid="49"/>
                                        </p:tgtEl>
                                        <p:attrNameLst>
                                          <p:attrName>ppt_x</p:attrName>
                                        </p:attrNameLst>
                                      </p:cBhvr>
                                      <p:tavLst>
                                        <p:tav tm="0">
                                          <p:val>
                                            <p:strVal val="#ppt_x"/>
                                          </p:val>
                                        </p:tav>
                                        <p:tav tm="100000">
                                          <p:val>
                                            <p:strVal val="#ppt_x"/>
                                          </p:val>
                                        </p:tav>
                                      </p:tavLst>
                                    </p:anim>
                                    <p:anim calcmode="lin" valueType="num">
                                      <p:cBhvr>
                                        <p:cTn id="15" dur="675" decel="100000" fill="hold"/>
                                        <p:tgtEl>
                                          <p:spTgt spid="49"/>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9"/>
                                        </p:tgtEl>
                                        <p:attrNameLst>
                                          <p:attrName>ppt_y</p:attrName>
                                        </p:attrNameLst>
                                      </p:cBhvr>
                                      <p:tavLst>
                                        <p:tav tm="0">
                                          <p:val>
                                            <p:strVal val="#ppt_y-.03"/>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ppt_x</p:attrName>
                                        </p:attrNameLst>
                                      </p:cBhvr>
                                      <p:tavLst>
                                        <p:tav tm="0">
                                          <p:val>
                                            <p:strVal val="#ppt_x"/>
                                          </p:val>
                                        </p:tav>
                                        <p:tav tm="100000">
                                          <p:val>
                                            <p:strVal val="#ppt_x"/>
                                          </p:val>
                                        </p:tav>
                                      </p:tavLst>
                                    </p:anim>
                                    <p:anim calcmode="lin" valueType="num">
                                      <p:cBhvr>
                                        <p:cTn id="21"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1A065-E0D3-E717-E565-6A8A2387C316}"/>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7FEE90BD-140B-6C65-C4E3-6782CC678AE6}"/>
              </a:ext>
            </a:extLst>
          </p:cNvPr>
          <p:cNvSpPr txBox="1"/>
          <p:nvPr/>
        </p:nvSpPr>
        <p:spPr>
          <a:xfrm>
            <a:off x="1091879" y="1086992"/>
            <a:ext cx="4036302"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
        <p:nvSpPr>
          <p:cNvPr id="3" name="Rectangle: Rounded Corners 2">
            <a:extLst>
              <a:ext uri="{FF2B5EF4-FFF2-40B4-BE49-F238E27FC236}">
                <a16:creationId xmlns:a16="http://schemas.microsoft.com/office/drawing/2014/main" id="{C02C3FAE-CEC2-6F1A-E484-CEE3443BC1F6}"/>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C496BB8D-53C0-DDE8-4A7E-52A4985A4EF4}"/>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949EE9EA-7C80-D6C1-E644-12F57983A7D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94650CA-38A1-3BD0-6EAC-5D151056160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A199EE1C-63CF-3424-64BE-354778D4C4C1}"/>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89A3491A-E459-B792-48C7-6F20F79D0CE2}"/>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1E72A10E-ED9E-D39F-FA0C-9ECC2964153F}"/>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D33756C7-E30A-C0CE-E8E2-C3522097B752}"/>
                </a:ext>
              </a:extLst>
            </p:cNvPr>
            <p:cNvGrpSpPr/>
            <p:nvPr/>
          </p:nvGrpSpPr>
          <p:grpSpPr>
            <a:xfrm>
              <a:off x="4113407" y="2214340"/>
              <a:ext cx="3418829" cy="652657"/>
              <a:chOff x="4113407" y="2214340"/>
              <a:chExt cx="3418829" cy="652657"/>
            </a:xfrm>
            <a:grpFill/>
          </p:grpSpPr>
          <p:sp>
            <p:nvSpPr>
              <p:cNvPr id="7" name="Rectangle: Rounded Corners 6">
                <a:hlinkClick r:id="rId4" action="ppaction://hlinksldjump"/>
                <a:extLst>
                  <a:ext uri="{FF2B5EF4-FFF2-40B4-BE49-F238E27FC236}">
                    <a16:creationId xmlns:a16="http://schemas.microsoft.com/office/drawing/2014/main" id="{3D8FDEE0-6C53-3D9D-8107-A94F46BA9CFA}"/>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0E174CB-6C37-310E-F671-5F3D8E3D8E7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687CD50-55B3-2649-A9F3-7F1F6BD8C26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6BC1B8A7-82C3-77AF-4980-AB99AABB6F8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4FE236C9-ED19-56E3-B5F4-8BDA3F9D8605}"/>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5" action="ppaction://hlinksldjump"/>
              <a:extLst>
                <a:ext uri="{FF2B5EF4-FFF2-40B4-BE49-F238E27FC236}">
                  <a16:creationId xmlns:a16="http://schemas.microsoft.com/office/drawing/2014/main" id="{32F72969-F4CE-8AD7-C9BD-4AD76F553580}"/>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C9CF67DD-9D54-9378-583A-32C20FABC18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D24DD442-0223-C9E8-68B8-CA7C01475C03}"/>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C73F9C51-08E9-C5E1-F5BE-390000FF8FB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A2195D4-CC45-56FF-7A35-64B398D4958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C1660E0-74C8-B8DC-60C7-BE5FFEA4D30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2C0A4C0-6B26-CD6D-D7F9-796B39C8A49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83F769CB-BE0D-2FAF-C9D0-485C4CB38687}"/>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4" action="ppaction://hlinksldjump"/>
              <a:extLst>
                <a:ext uri="{FF2B5EF4-FFF2-40B4-BE49-F238E27FC236}">
                  <a16:creationId xmlns:a16="http://schemas.microsoft.com/office/drawing/2014/main" id="{E29AA849-BF94-3790-3778-85D04A7DBA4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55E353E8-9702-AC7B-8041-C35929D592F1}"/>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7" name="TextBox 36">
            <a:extLst>
              <a:ext uri="{FF2B5EF4-FFF2-40B4-BE49-F238E27FC236}">
                <a16:creationId xmlns:a16="http://schemas.microsoft.com/office/drawing/2014/main" id="{2A357982-CE04-57F4-C74F-5A77E11E1976}"/>
              </a:ext>
            </a:extLst>
          </p:cNvPr>
          <p:cNvSpPr txBox="1"/>
          <p:nvPr/>
        </p:nvSpPr>
        <p:spPr>
          <a:xfrm>
            <a:off x="10177970" y="4825644"/>
            <a:ext cx="16636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
        <p:nvSpPr>
          <p:cNvPr id="16" name="Rectangle: Rounded Corners 15">
            <a:extLst>
              <a:ext uri="{FF2B5EF4-FFF2-40B4-BE49-F238E27FC236}">
                <a16:creationId xmlns:a16="http://schemas.microsoft.com/office/drawing/2014/main" id="{B776732B-77FD-AFBA-A1AB-86A953E5480F}"/>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F07BCFE7-9AC5-CFE1-15C6-F747E780048F}"/>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18D6EAAE-9F38-8350-95F5-0D2E171A229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8DBCBE39-9160-FDCC-CC35-B68E530F62E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4097AB27-B409-3831-9CB4-F6DC8FF2A9B9}"/>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70CBCA79-B317-DC9A-1B53-E190C781A0B1}"/>
              </a:ext>
            </a:extLst>
          </p:cNvPr>
          <p:cNvSpPr txBox="1">
            <a:spLocks/>
          </p:cNvSpPr>
          <p:nvPr/>
        </p:nvSpPr>
        <p:spPr>
          <a:xfrm>
            <a:off x="767270" y="2725271"/>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be receptive to different perspectives, asking questions and listening to what others have to say. Yet some types may try to reach closure on a conflict too quickly, while others may keep it open for too long. Likewise, different types may vary in their focus when learning about the situation, prioritizing either logical or personal concerns.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F612A1D7-5DA8-2EFA-085A-D659A71E18A0}"/>
              </a:ext>
            </a:extLst>
          </p:cNvPr>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47" name="Title 3">
            <a:extLst>
              <a:ext uri="{FF2B5EF4-FFF2-40B4-BE49-F238E27FC236}">
                <a16:creationId xmlns:a16="http://schemas.microsoft.com/office/drawing/2014/main" id="{C825DBAB-AC6E-7718-4D37-CC0AA9E16392}"/>
              </a:ext>
            </a:extLst>
          </p:cNvPr>
          <p:cNvSpPr>
            <a:spLocks noGrp="1"/>
          </p:cNvSpPr>
          <p:nvPr>
            <p:ph type="title"/>
          </p:nvPr>
        </p:nvSpPr>
        <p:spPr>
          <a:xfrm>
            <a:off x="767270" y="659995"/>
            <a:ext cx="10246896" cy="980098"/>
          </a:xfrm>
        </p:spPr>
        <p:txBody>
          <a:bodyPr anchor="t"/>
          <a:lstStyle/>
          <a:p>
            <a:r>
              <a:rPr lang="en-GB" sz="3600"/>
              <a:t>Basic Skills</a:t>
            </a:r>
          </a:p>
        </p:txBody>
      </p:sp>
      <p:sp>
        <p:nvSpPr>
          <p:cNvPr id="4" name="TextBox 3">
            <a:extLst>
              <a:ext uri="{FF2B5EF4-FFF2-40B4-BE49-F238E27FC236}">
                <a16:creationId xmlns:a16="http://schemas.microsoft.com/office/drawing/2014/main" id="{F969C2FA-D29C-3AC5-D258-BBF526643F9C}"/>
              </a:ext>
            </a:extLst>
          </p:cNvPr>
          <p:cNvSpPr txBox="1"/>
          <p:nvPr/>
        </p:nvSpPr>
        <p:spPr>
          <a:xfrm>
            <a:off x="10184764" y="4825643"/>
            <a:ext cx="166569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Tree>
    <p:custDataLst>
      <p:tags r:id="rId1"/>
    </p:custDataLst>
    <p:extLst>
      <p:ext uri="{BB962C8B-B14F-4D97-AF65-F5344CB8AC3E}">
        <p14:creationId xmlns:p14="http://schemas.microsoft.com/office/powerpoint/2010/main" val="345137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675" decel="100000" fill="hold"/>
                                        <p:tgtEl>
                                          <p:spTgt spid="4"/>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07D6D-EA4D-B60F-684D-800C5A0FD02A}"/>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DAC4A3DB-1C73-0FB7-90BE-AD0743003FC1}"/>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
        <p:nvSpPr>
          <p:cNvPr id="4" name="Title 3">
            <a:extLst>
              <a:ext uri="{FF2B5EF4-FFF2-40B4-BE49-F238E27FC236}">
                <a16:creationId xmlns:a16="http://schemas.microsoft.com/office/drawing/2014/main" id="{15F6695F-AEFB-B088-B860-3901684B593C}"/>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C8F60584-2E3A-E9D5-EF9F-9450B22B34AC}"/>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D34829DF-0737-D4B9-B645-300EC280FA04}"/>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4E1BB5EB-15D6-F9E4-5A8D-19A5B8DCFBCD}"/>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2F6E95D-48C9-070F-5684-C9C4796ED33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1683D0FD-C674-2707-AC8A-F5E9792D4F88}"/>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BA70BDC7-6386-1013-FED8-F31EB2D8C18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2B9D5EB8-97D3-E9A4-0896-06212F39CE71}"/>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0208E74D-81C0-6E62-0DB7-26705BF701A4}"/>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7C429A5F-A505-1178-4113-4E4691E8ADF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91D37AF-A45D-DD97-8AF6-C20889DD80C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0004220E-4A7C-9658-EB18-E88ACF761A4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0EC6EDC7-8FE2-C378-9290-E54719BEAE0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C481CBF9-7729-0A85-917B-792397093FB4}"/>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0D9BBD1D-86CC-70A6-25AF-96B62C03CB36}"/>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406213EE-E070-7F5A-7FF7-05B286D7735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9AE3A22D-6BBA-2F44-B4E8-5F59FBE1031C}"/>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C90E1740-E066-66DE-1E3C-23FA191DA966}"/>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C7EA739-A8E7-73DB-1831-A523E078F01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27A0AFB3-FA63-BBB2-852F-6E513C5B65D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11E6572F-748A-FDD4-8B00-23DC426223D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773785A8-D5E0-552A-6F9D-216C48927C5B}"/>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3BA9470D-AABE-B79A-7660-27E8CEE0EBDE}"/>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05C9220A-6DEA-E8AA-E813-1384ABEB6672}"/>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4B74A2C8-5551-CD92-A448-A662C20F832C}"/>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A008D1B2-9655-3009-8A38-6BEF823D57D3}"/>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03BDBC0D-77FF-6E49-244B-F274914E4C7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DF88FA33-14C5-F0BB-BDFE-98CA8CADCE1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49767A71-8C31-5A12-A550-61D08B0111C9}"/>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
        <p:nvSpPr>
          <p:cNvPr id="21" name="Rectangle: Rounded Corners 20">
            <a:extLst>
              <a:ext uri="{FF2B5EF4-FFF2-40B4-BE49-F238E27FC236}">
                <a16:creationId xmlns:a16="http://schemas.microsoft.com/office/drawing/2014/main" id="{4E027474-08E1-D72F-86BA-137AD818C8A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D5C4AA4C-E043-2006-1D73-96AB8F360FE1}"/>
              </a:ext>
            </a:extLst>
          </p:cNvPr>
          <p:cNvSpPr txBox="1">
            <a:spLocks/>
          </p:cNvSpPr>
          <p:nvPr/>
        </p:nvSpPr>
        <p:spPr>
          <a:xfrm>
            <a:off x="701759" y="177622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Judging (TJ)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to ask the critical questions and listen objectively is likely an advantage when it comes to hearing others’ logical contributions.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Yet, your desire for closure and dislike of ambiguity may mean you jump to resolution too quickly, rather than creating space to explore different perspectives.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to stay curious and practice patience; ask open questions to elicit diverse views, and be receptive to discussing personal issues, not just logical pros and cons.</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Perceiving (TP)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to analyze all the logical options is likely an advantage when it comes to staying open-minded; you are probably willing to revisit issues if further progress can be made.</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Yet, this desire for exploration alongside your natural curiosity may mean you hold conflict open for too long, rather than drawing to an appropriate close.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Remember that the outcome is ultimately more important than the process and be receptive to exploring both personal and logical concerns.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E23FB15A-E7B6-BDED-43D6-ECBAEDD71B00}"/>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C9E1DA30-E976-A13A-887B-399949C8C742}"/>
              </a:ext>
            </a:extLst>
          </p:cNvPr>
          <p:cNvSpPr txBox="1"/>
          <p:nvPr/>
        </p:nvSpPr>
        <p:spPr>
          <a:xfrm>
            <a:off x="10259786"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Tree>
    <p:custDataLst>
      <p:tags r:id="rId1"/>
    </p:custDataLst>
    <p:extLst>
      <p:ext uri="{BB962C8B-B14F-4D97-AF65-F5344CB8AC3E}">
        <p14:creationId xmlns:p14="http://schemas.microsoft.com/office/powerpoint/2010/main" val="14466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3F3F3-3BB9-7FBA-912C-382E0C116EAB}"/>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47631185-124B-160F-B6BC-57026B1A80E1}"/>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
        <p:nvSpPr>
          <p:cNvPr id="4" name="Title 3">
            <a:extLst>
              <a:ext uri="{FF2B5EF4-FFF2-40B4-BE49-F238E27FC236}">
                <a16:creationId xmlns:a16="http://schemas.microsoft.com/office/drawing/2014/main" id="{354C090B-45C6-F370-1959-BD20BD9FC7CE}"/>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867C6071-FF82-7A30-DDC2-205F11E4639F}"/>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B943160A-F0B0-04B2-65BB-354DADC34BB0}"/>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328B3A8E-186D-7621-3680-6C857EEE978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77A4A138-1880-803F-BA57-70C5BB66BC3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185A0BDD-0438-574E-9942-C0D2510AB3C1}"/>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A3825271-EA18-B5E4-3F23-83EBD3753D60}"/>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4A3D5548-24B2-0321-C6E6-4069DD7D0785}"/>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DE71DAD7-2798-A017-76AA-E71B54653A6A}"/>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9DE24ED9-008C-1EDA-0CA0-441B10122193}"/>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83037CFF-54AF-81A4-2B25-F69D63790B4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788A3F61-1985-2270-9AE3-BCB5F27CA93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A5BBF9B-5B42-6D2B-BB68-E7A4CEE5BB7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C087551F-9A27-DAF3-9B6E-E144F8D1B33E}"/>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32C1C5DC-F925-72D1-5EF0-BF279EBB4951}"/>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54A1CA68-A6EB-A5AC-54F4-08E271659B35}"/>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4C126909-8E22-014B-A505-D172094D0664}"/>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64156F9C-6833-6885-70D3-75F60F4E5BC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8FE7E2E6-99C8-4E57-25E0-AF82C55FBDC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3C9E46A-D1AA-AACF-2946-A0481B24108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63A06C48-7661-AABA-AE27-9A58EBE414C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A15F70E8-CD94-F782-C823-42D9D3BFC79D}"/>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767744BD-E3C6-3D52-5E35-C54C99129CE1}"/>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C2A6B0B1-0ED7-A078-E2A8-CD4CD51F18D2}"/>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561F0F70-D7D0-76A3-2A61-4AC6B4CBF5E1}"/>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C94E3FF6-FDC0-255F-8D00-063ED3EF9ECC}"/>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97AF876E-2F25-EB01-F704-288FCBC1792C}"/>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1729CF05-D9B7-2FF1-4815-34364A5FE42C}"/>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718E6F19-1946-09DE-70CC-8E37911C9A67}"/>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
        <p:nvSpPr>
          <p:cNvPr id="21" name="Rectangle: Rounded Corners 20">
            <a:extLst>
              <a:ext uri="{FF2B5EF4-FFF2-40B4-BE49-F238E27FC236}">
                <a16:creationId xmlns:a16="http://schemas.microsoft.com/office/drawing/2014/main" id="{59F369E0-B27C-251B-A57B-6BF0C6D3E8DF}"/>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656B33AB-6493-7664-317E-787733EAB231}"/>
              </a:ext>
            </a:extLst>
          </p:cNvPr>
          <p:cNvSpPr txBox="1">
            <a:spLocks/>
          </p:cNvSpPr>
          <p:nvPr/>
        </p:nvSpPr>
        <p:spPr>
          <a:xfrm>
            <a:off x="719117" y="1757203"/>
            <a:ext cx="9600468"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Judging (FJ)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to dig into the people issues and measure impact on individuals is likely an advantage when it comes to hearing others’ perspectives.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Yet, your desire for harmony and discomfort with tension may mean you try to resolve conflict too quickly and end up overlooking logical alternatives.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Remember that debate and exploration can be constructive. Challenge yourself to hold conflict open for longer and use your concern for others’ well-being as a way to ask questions and dig deeper.</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Perceiving (FP)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to hear and accept all sides of the story is likely an advantage when it comes to asking questions and staying open-minded.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Yet, this desire for exploration and resistance of closure may mean you belabor the process in your effort to include everyone’s perspectives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Remember that others may need to see some progress towards a logical conclusion. Be receptive to both task-related and personal concerns and be prepared to draw to a close when the time is right.</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017D684D-74D3-29E0-AC2F-BE69298D248C}"/>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49F23E66-27E2-82FA-395B-26027530613C}"/>
              </a:ext>
            </a:extLst>
          </p:cNvPr>
          <p:cNvSpPr txBox="1"/>
          <p:nvPr/>
        </p:nvSpPr>
        <p:spPr>
          <a:xfrm>
            <a:off x="10259786"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Tree>
    <p:custDataLst>
      <p:tags r:id="rId1"/>
    </p:custDataLst>
    <p:extLst>
      <p:ext uri="{BB962C8B-B14F-4D97-AF65-F5344CB8AC3E}">
        <p14:creationId xmlns:p14="http://schemas.microsoft.com/office/powerpoint/2010/main" val="3179778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6EF79-C5ED-C93E-3756-FC00FAB0E190}"/>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CC7FD91-9C14-D588-1234-568EE64409F3}"/>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15856961-7BEF-E24D-E89A-9A199EDCF0E6}"/>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1AE07DAC-8C4B-F24E-421A-26F3D160B71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E83ED2F-C2F9-1847-8C5F-D86CD75B957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B4B27EE5-A7D3-E21B-D273-3386726466E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F49C179-8778-8D09-80DB-8A9E69A3F8B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416DAA40-79C9-66FA-0F06-EBB69E0C692A}"/>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5BC92C14-1039-4CD4-DD79-2249EE5EFD45}"/>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572CE0C2-7972-4394-F404-BE2630E20040}"/>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EBA62660-05CF-4307-60A6-DBED044517FE}"/>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A92E859-3CFC-8ECC-A08D-1F698281FC86}"/>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1C24CE29-47BF-8998-8FA1-A231456BDEAB}"/>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8B5C6675-09C8-F1B9-7824-005A6D886804}"/>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960BDB4A-1601-B78F-18AE-DB573BCD52BC}"/>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BCA41718-AC3C-F587-976C-B1E45004C1A2}"/>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B42BCAAD-A58E-7F92-3E5E-4696F6348816}"/>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3" name="TextBox 32">
            <a:extLst>
              <a:ext uri="{FF2B5EF4-FFF2-40B4-BE49-F238E27FC236}">
                <a16:creationId xmlns:a16="http://schemas.microsoft.com/office/drawing/2014/main" id="{3690A48C-D31D-FF91-D03D-6A14780E985F}"/>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Negotiation</a:t>
            </a:r>
          </a:p>
        </p:txBody>
      </p:sp>
      <p:sp>
        <p:nvSpPr>
          <p:cNvPr id="36" name="Title 3">
            <a:extLst>
              <a:ext uri="{FF2B5EF4-FFF2-40B4-BE49-F238E27FC236}">
                <a16:creationId xmlns:a16="http://schemas.microsoft.com/office/drawing/2014/main" id="{DD27CDE6-4D55-6E86-4874-3DE5A2C4C741}"/>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5" action="ppaction://hlinksldjump"/>
            <a:extLst>
              <a:ext uri="{FF2B5EF4-FFF2-40B4-BE49-F238E27FC236}">
                <a16:creationId xmlns:a16="http://schemas.microsoft.com/office/drawing/2014/main" id="{D0381537-D1F2-4F66-7548-C4B6E915FD6C}"/>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743E3A39-D2C0-EC1F-E545-FDB5B57ECC81}"/>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89512E7-CCBC-A17A-5FEE-4D249C263ADD}"/>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D3830CDC-79D1-164A-2210-61A20C48F502}"/>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0" y="4366258"/>
            <a:ext cx="1755648" cy="1508760"/>
          </a:xfrm>
          <a:prstGeom prst="rect">
            <a:avLst/>
          </a:prstGeom>
        </p:spPr>
      </p:pic>
      <p:sp>
        <p:nvSpPr>
          <p:cNvPr id="5" name="TextBox 4">
            <a:extLst>
              <a:ext uri="{FF2B5EF4-FFF2-40B4-BE49-F238E27FC236}">
                <a16:creationId xmlns:a16="http://schemas.microsoft.com/office/drawing/2014/main" id="{298EA95E-8331-FCB5-AA13-3C1E7E8F3327}"/>
              </a:ext>
            </a:extLst>
          </p:cNvPr>
          <p:cNvSpPr txBox="1"/>
          <p:nvPr/>
        </p:nvSpPr>
        <p:spPr>
          <a:xfrm>
            <a:off x="10217916" y="4951361"/>
            <a:ext cx="1592500" cy="338554"/>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Negotiation</a:t>
            </a:r>
          </a:p>
        </p:txBody>
      </p:sp>
    </p:spTree>
    <p:custDataLst>
      <p:tags r:id="rId1"/>
    </p:custDataLst>
    <p:extLst>
      <p:ext uri="{BB962C8B-B14F-4D97-AF65-F5344CB8AC3E}">
        <p14:creationId xmlns:p14="http://schemas.microsoft.com/office/powerpoint/2010/main" val="3831487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56C1-66B6-740E-39E4-FCDBCEFBC5B2}"/>
            </a:ext>
          </a:extLst>
        </p:cNvPr>
        <p:cNvGrpSpPr/>
        <p:nvPr/>
      </p:nvGrpSpPr>
      <p:grpSpPr>
        <a:xfrm>
          <a:off x="0" y="0"/>
          <a:ext cx="0" cy="0"/>
          <a:chOff x="0" y="0"/>
          <a:chExt cx="0" cy="0"/>
        </a:xfrm>
      </p:grpSpPr>
      <p:pic>
        <p:nvPicPr>
          <p:cNvPr id="16" name="Picture 15" descr="A black background with a black square&#10;&#10;Description automatically generated with medium confidence">
            <a:extLst>
              <a:ext uri="{FF2B5EF4-FFF2-40B4-BE49-F238E27FC236}">
                <a16:creationId xmlns:a16="http://schemas.microsoft.com/office/drawing/2014/main" id="{371B6567-955D-F8D9-B9F5-2CB545CF79F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0" y="4366258"/>
            <a:ext cx="1755648" cy="1508760"/>
          </a:xfrm>
          <a:prstGeom prst="rect">
            <a:avLst/>
          </a:prstGeom>
        </p:spPr>
      </p:pic>
      <p:sp>
        <p:nvSpPr>
          <p:cNvPr id="24" name="TextBox 23">
            <a:extLst>
              <a:ext uri="{FF2B5EF4-FFF2-40B4-BE49-F238E27FC236}">
                <a16:creationId xmlns:a16="http://schemas.microsoft.com/office/drawing/2014/main" id="{3979E6D4-FD51-DEC0-DF9F-1F360C024525}"/>
              </a:ext>
            </a:extLst>
          </p:cNvPr>
          <p:cNvSpPr txBox="1"/>
          <p:nvPr/>
        </p:nvSpPr>
        <p:spPr>
          <a:xfrm>
            <a:off x="10217916" y="4951361"/>
            <a:ext cx="1592500" cy="338554"/>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Negotiation</a:t>
            </a:r>
          </a:p>
        </p:txBody>
      </p:sp>
      <p:grpSp>
        <p:nvGrpSpPr>
          <p:cNvPr id="13" name="Group 12">
            <a:extLst>
              <a:ext uri="{FF2B5EF4-FFF2-40B4-BE49-F238E27FC236}">
                <a16:creationId xmlns:a16="http://schemas.microsoft.com/office/drawing/2014/main" id="{203F4B98-0ACF-2FF2-2E2A-D2F0BC4F8AE9}"/>
              </a:ext>
            </a:extLst>
          </p:cNvPr>
          <p:cNvGrpSpPr/>
          <p:nvPr/>
        </p:nvGrpSpPr>
        <p:grpSpPr>
          <a:xfrm>
            <a:off x="523354" y="2337688"/>
            <a:ext cx="10554600" cy="3810251"/>
            <a:chOff x="523354" y="2337688"/>
            <a:chExt cx="10554600" cy="3810251"/>
          </a:xfrm>
        </p:grpSpPr>
        <p:sp>
          <p:nvSpPr>
            <p:cNvPr id="46" name="Rectangle: Rounded Corners 45">
              <a:extLst>
                <a:ext uri="{FF2B5EF4-FFF2-40B4-BE49-F238E27FC236}">
                  <a16:creationId xmlns:a16="http://schemas.microsoft.com/office/drawing/2014/main" id="{BF0D5CA4-1618-3E27-3D4F-C819D1122BB2}"/>
                </a:ext>
              </a:extLst>
            </p:cNvPr>
            <p:cNvSpPr/>
            <p:nvPr/>
          </p:nvSpPr>
          <p:spPr>
            <a:xfrm>
              <a:off x="523354" y="233768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92B0E6E8-D8D7-B414-272C-DB9516B682E3}"/>
                </a:ext>
              </a:extLst>
            </p:cNvPr>
            <p:cNvSpPr txBox="1">
              <a:spLocks/>
            </p:cNvSpPr>
            <p:nvPr/>
          </p:nvSpPr>
          <p:spPr>
            <a:xfrm>
              <a:off x="763871"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Upholds a fair process for all parties involved</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Discusses issues through a give and take process to reach an agreement </a:t>
              </a:r>
            </a:p>
          </p:txBody>
        </p:sp>
      </p:grpSp>
      <p:pic>
        <p:nvPicPr>
          <p:cNvPr id="49" name="Picture 48" descr="A black background with a black square&#10;&#10;Description automatically generated with medium confidence">
            <a:extLst>
              <a:ext uri="{FF2B5EF4-FFF2-40B4-BE49-F238E27FC236}">
                <a16:creationId xmlns:a16="http://schemas.microsoft.com/office/drawing/2014/main" id="{2B5928CB-F41F-5C37-CE56-50190DA31B7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4455" y="4365460"/>
            <a:ext cx="1753175" cy="1508760"/>
          </a:xfrm>
          <a:prstGeom prst="rect">
            <a:avLst/>
          </a:prstGeom>
        </p:spPr>
      </p:pic>
      <p:sp>
        <p:nvSpPr>
          <p:cNvPr id="61" name="TextBox 60">
            <a:extLst>
              <a:ext uri="{FF2B5EF4-FFF2-40B4-BE49-F238E27FC236}">
                <a16:creationId xmlns:a16="http://schemas.microsoft.com/office/drawing/2014/main" id="{8796306B-C83F-8A1B-8DDD-5E0D88724A2A}"/>
              </a:ext>
            </a:extLst>
          </p:cNvPr>
          <p:cNvSpPr txBox="1"/>
          <p:nvPr/>
        </p:nvSpPr>
        <p:spPr>
          <a:xfrm>
            <a:off x="1091878" y="1086992"/>
            <a:ext cx="347958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Negotiation</a:t>
            </a:r>
          </a:p>
        </p:txBody>
      </p:sp>
      <p:sp>
        <p:nvSpPr>
          <p:cNvPr id="62" name="Title 3">
            <a:extLst>
              <a:ext uri="{FF2B5EF4-FFF2-40B4-BE49-F238E27FC236}">
                <a16:creationId xmlns:a16="http://schemas.microsoft.com/office/drawing/2014/main" id="{14C1D0F9-4294-0E7C-565C-193341631E36}"/>
              </a:ext>
            </a:extLst>
          </p:cNvPr>
          <p:cNvSpPr>
            <a:spLocks noGrp="1"/>
          </p:cNvSpPr>
          <p:nvPr>
            <p:ph type="title"/>
          </p:nvPr>
        </p:nvSpPr>
        <p:spPr>
          <a:xfrm>
            <a:off x="767270" y="659995"/>
            <a:ext cx="10246896" cy="980098"/>
          </a:xfrm>
        </p:spPr>
        <p:txBody>
          <a:bodyPr anchor="t"/>
          <a:lstStyle/>
          <a:p>
            <a:r>
              <a:rPr lang="en-GB" sz="3600"/>
              <a:t>Basic Skills</a:t>
            </a:r>
          </a:p>
        </p:txBody>
      </p:sp>
      <p:sp>
        <p:nvSpPr>
          <p:cNvPr id="25" name="TextBox 24">
            <a:extLst>
              <a:ext uri="{FF2B5EF4-FFF2-40B4-BE49-F238E27FC236}">
                <a16:creationId xmlns:a16="http://schemas.microsoft.com/office/drawing/2014/main" id="{713DC096-98C0-F39A-5133-A960D4B43EFF}"/>
              </a:ext>
            </a:extLst>
          </p:cNvPr>
          <p:cNvSpPr txBox="1"/>
          <p:nvPr/>
        </p:nvSpPr>
        <p:spPr>
          <a:xfrm>
            <a:off x="10217916" y="4955373"/>
            <a:ext cx="1592500" cy="338554"/>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Negotiation</a:t>
            </a:r>
          </a:p>
        </p:txBody>
      </p:sp>
      <p:sp>
        <p:nvSpPr>
          <p:cNvPr id="4" name="Rectangle: Rounded Corners 3">
            <a:hlinkClick r:id="" action="ppaction://hlinkshowjump?jump=nextslide"/>
            <a:extLst>
              <a:ext uri="{FF2B5EF4-FFF2-40B4-BE49-F238E27FC236}">
                <a16:creationId xmlns:a16="http://schemas.microsoft.com/office/drawing/2014/main" id="{B690BAD2-94D3-6C3D-4F70-9118AB6CFE6C}"/>
              </a:ext>
            </a:extLst>
          </p:cNvPr>
          <p:cNvSpPr/>
          <p:nvPr/>
        </p:nvSpPr>
        <p:spPr>
          <a:xfrm>
            <a:off x="544876" y="1744281"/>
            <a:ext cx="3418829" cy="645618"/>
          </a:xfrm>
          <a:prstGeom prst="roundRect">
            <a:avLst>
              <a:gd name="adj" fmla="val 10984"/>
            </a:avLst>
          </a:prstGeom>
          <a:solidFill>
            <a:schemeClr val="bg2"/>
          </a:solidFill>
          <a:ln w="12700" cap="flat" cmpd="sng" algn="ctr">
            <a:noFill/>
            <a:prstDash val="solid"/>
            <a:miter lim="800000"/>
          </a:ln>
          <a:effectLst/>
        </p:spPr>
        <p:txBody>
          <a:bodyPr lIns="548640" tIns="182880" rIns="342942" bIns="0" rtlCol="0" anchor="t" anchorCtr="0"/>
          <a:lstStyle/>
          <a:p>
            <a:pPr defTabSz="436822"/>
            <a:r>
              <a:rPr lang="en-US" sz="1400" b="1"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6" name="Group 5">
            <a:extLst>
              <a:ext uri="{FF2B5EF4-FFF2-40B4-BE49-F238E27FC236}">
                <a16:creationId xmlns:a16="http://schemas.microsoft.com/office/drawing/2014/main" id="{8B42AE70-96AD-81C2-BB2D-C8FC1A0EC12D}"/>
              </a:ext>
            </a:extLst>
          </p:cNvPr>
          <p:cNvGrpSpPr/>
          <p:nvPr/>
        </p:nvGrpSpPr>
        <p:grpSpPr>
          <a:xfrm>
            <a:off x="692303" y="1869697"/>
            <a:ext cx="338328" cy="338328"/>
            <a:chOff x="687637" y="2265052"/>
            <a:chExt cx="338328" cy="338328"/>
          </a:xfrm>
        </p:grpSpPr>
        <p:sp>
          <p:nvSpPr>
            <p:cNvPr id="11" name="Oval 10">
              <a:extLst>
                <a:ext uri="{FF2B5EF4-FFF2-40B4-BE49-F238E27FC236}">
                  <a16:creationId xmlns:a16="http://schemas.microsoft.com/office/drawing/2014/main" id="{0B5C2560-55BB-73AD-77AF-DA5EA993AF5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Graphic 8">
              <a:extLst>
                <a:ext uri="{FF2B5EF4-FFF2-40B4-BE49-F238E27FC236}">
                  <a16:creationId xmlns:a16="http://schemas.microsoft.com/office/drawing/2014/main" id="{2B3935DF-5826-7D80-D00C-25F4DC957A0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Tree>
    <p:custDataLst>
      <p:tags r:id="rId1"/>
    </p:custDataLst>
    <p:extLst>
      <p:ext uri="{BB962C8B-B14F-4D97-AF65-F5344CB8AC3E}">
        <p14:creationId xmlns:p14="http://schemas.microsoft.com/office/powerpoint/2010/main" val="44724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750"/>
                                        <p:tgtEl>
                                          <p:spTgt spid="49"/>
                                        </p:tgtEl>
                                      </p:cBhvr>
                                    </p:animEffect>
                                    <p:anim calcmode="lin" valueType="num">
                                      <p:cBhvr>
                                        <p:cTn id="8" dur="750" fill="hold"/>
                                        <p:tgtEl>
                                          <p:spTgt spid="49"/>
                                        </p:tgtEl>
                                        <p:attrNameLst>
                                          <p:attrName>ppt_x</p:attrName>
                                        </p:attrNameLst>
                                      </p:cBhvr>
                                      <p:tavLst>
                                        <p:tav tm="0">
                                          <p:val>
                                            <p:strVal val="#ppt_x"/>
                                          </p:val>
                                        </p:tav>
                                        <p:tav tm="100000">
                                          <p:val>
                                            <p:strVal val="#ppt_x"/>
                                          </p:val>
                                        </p:tav>
                                      </p:tavLst>
                                    </p:anim>
                                    <p:anim calcmode="lin" valueType="num">
                                      <p:cBhvr>
                                        <p:cTn id="9" dur="675" decel="100000" fill="hold"/>
                                        <p:tgtEl>
                                          <p:spTgt spid="49"/>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49"/>
                                        </p:tgtEl>
                                        <p:attrNameLst>
                                          <p:attrName>ppt_y</p:attrName>
                                        </p:attrNameLst>
                                      </p:cBhvr>
                                      <p:tavLst>
                                        <p:tav tm="0">
                                          <p:val>
                                            <p:strVal val="#ppt_y-.03"/>
                                          </p:val>
                                        </p:tav>
                                        <p:tav tm="100000">
                                          <p:val>
                                            <p:strVal val="#ppt_y"/>
                                          </p:val>
                                        </p:tav>
                                      </p:tavLst>
                                    </p:anim>
                                  </p:childTnLst>
                                </p:cTn>
                              </p:par>
                              <p:par>
                                <p:cTn id="11" presetID="42"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83BAE-E542-E90E-A1DB-9357AC3B511B}"/>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92599806-FAA6-F14F-4813-BD4BD7A6409E}"/>
              </a:ext>
            </a:extLst>
          </p:cNvPr>
          <p:cNvSpPr txBox="1"/>
          <p:nvPr/>
        </p:nvSpPr>
        <p:spPr>
          <a:xfrm>
            <a:off x="1091879" y="1086992"/>
            <a:ext cx="3564962"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Negotiation</a:t>
            </a:r>
          </a:p>
        </p:txBody>
      </p:sp>
      <p:sp>
        <p:nvSpPr>
          <p:cNvPr id="16" name="Rectangle: Rounded Corners 15">
            <a:extLst>
              <a:ext uri="{FF2B5EF4-FFF2-40B4-BE49-F238E27FC236}">
                <a16:creationId xmlns:a16="http://schemas.microsoft.com/office/drawing/2014/main" id="{3C00FC83-CFAB-46BC-CEE1-05F368FBE4B4}"/>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A246B421-AA17-76E2-586B-16440FFC5158}"/>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2D5F82E2-1BA1-3B8C-DA61-6BBBB26C1B5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ECA1C59C-167E-39BE-6FB5-A043DA91102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23" name="Picture 22" descr="A black background with a black square&#10;&#10;Description automatically generated with medium confidence">
            <a:extLst>
              <a:ext uri="{FF2B5EF4-FFF2-40B4-BE49-F238E27FC236}">
                <a16:creationId xmlns:a16="http://schemas.microsoft.com/office/drawing/2014/main" id="{91FE0ACD-93B7-B9E4-BDE7-0B1801F50E9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3218" y="4364224"/>
            <a:ext cx="1755648" cy="1508760"/>
          </a:xfrm>
          <a:prstGeom prst="rect">
            <a:avLst/>
          </a:prstGeom>
        </p:spPr>
      </p:pic>
      <p:sp>
        <p:nvSpPr>
          <p:cNvPr id="27" name="TextBox 26">
            <a:extLst>
              <a:ext uri="{FF2B5EF4-FFF2-40B4-BE49-F238E27FC236}">
                <a16:creationId xmlns:a16="http://schemas.microsoft.com/office/drawing/2014/main" id="{8A6820BA-5C3F-A71D-25AA-E7686C1677C3}"/>
              </a:ext>
            </a:extLst>
          </p:cNvPr>
          <p:cNvSpPr txBox="1"/>
          <p:nvPr/>
        </p:nvSpPr>
        <p:spPr>
          <a:xfrm>
            <a:off x="10217916" y="4949327"/>
            <a:ext cx="1592500" cy="338554"/>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Negotiation</a:t>
            </a:r>
          </a:p>
        </p:txBody>
      </p:sp>
      <p:grpSp>
        <p:nvGrpSpPr>
          <p:cNvPr id="4" name="Group 3">
            <a:extLst>
              <a:ext uri="{FF2B5EF4-FFF2-40B4-BE49-F238E27FC236}">
                <a16:creationId xmlns:a16="http://schemas.microsoft.com/office/drawing/2014/main" id="{CE291A01-40CF-7ADD-873C-5C169711EB0A}"/>
              </a:ext>
            </a:extLst>
          </p:cNvPr>
          <p:cNvGrpSpPr/>
          <p:nvPr/>
        </p:nvGrpSpPr>
        <p:grpSpPr>
          <a:xfrm>
            <a:off x="461990" y="2433957"/>
            <a:ext cx="10552176" cy="3613645"/>
            <a:chOff x="546733" y="2382783"/>
            <a:chExt cx="10552176" cy="3613645"/>
          </a:xfrm>
        </p:grpSpPr>
        <p:sp>
          <p:nvSpPr>
            <p:cNvPr id="21" name="Rectangle: Rounded Corners 20">
              <a:extLst>
                <a:ext uri="{FF2B5EF4-FFF2-40B4-BE49-F238E27FC236}">
                  <a16:creationId xmlns:a16="http://schemas.microsoft.com/office/drawing/2014/main" id="{28A257BA-BDE3-3BEF-0248-1F7FB5B2DA5F}"/>
                </a:ext>
              </a:extLst>
            </p:cNvPr>
            <p:cNvSpPr/>
            <p:nvPr/>
          </p:nvSpPr>
          <p:spPr>
            <a:xfrm>
              <a:off x="546733" y="2382783"/>
              <a:ext cx="10552176" cy="3613645"/>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B3E6D841-CE26-9C51-0EF7-9E732889FE03}"/>
                </a:ext>
              </a:extLst>
            </p:cNvPr>
            <p:cNvSpPr txBox="1">
              <a:spLocks/>
            </p:cNvSpPr>
            <p:nvPr/>
          </p:nvSpPr>
          <p:spPr>
            <a:xfrm>
              <a:off x="774431" y="2708074"/>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uphold a fair process for negotiation, discussing issues through a balance of give and take.  Yet some types may struggle to make tough decisions where consensus is not possible, while others may struggle to make concessions in order to advance on key issues.</a:t>
              </a:r>
            </a:p>
          </p:txBody>
        </p:sp>
      </p:grpSp>
      <p:sp>
        <p:nvSpPr>
          <p:cNvPr id="47" name="Title 3">
            <a:extLst>
              <a:ext uri="{FF2B5EF4-FFF2-40B4-BE49-F238E27FC236}">
                <a16:creationId xmlns:a16="http://schemas.microsoft.com/office/drawing/2014/main" id="{1CA592E7-4375-4E6E-CE5E-335F515AF4D7}"/>
              </a:ext>
            </a:extLst>
          </p:cNvPr>
          <p:cNvSpPr>
            <a:spLocks noGrp="1"/>
          </p:cNvSpPr>
          <p:nvPr>
            <p:ph type="title"/>
          </p:nvPr>
        </p:nvSpPr>
        <p:spPr>
          <a:xfrm>
            <a:off x="767270" y="659995"/>
            <a:ext cx="10246896" cy="980098"/>
          </a:xfrm>
        </p:spPr>
        <p:txBody>
          <a:bodyPr anchor="t"/>
          <a:lstStyle/>
          <a:p>
            <a:r>
              <a:rPr lang="en-GB" sz="3600"/>
              <a:t>Basic Skills</a:t>
            </a:r>
          </a:p>
        </p:txBody>
      </p:sp>
      <p:pic>
        <p:nvPicPr>
          <p:cNvPr id="14" name="Picture 13" descr="A black background with a black square&#10;&#10;Description automatically generated with medium confidence">
            <a:extLst>
              <a:ext uri="{FF2B5EF4-FFF2-40B4-BE49-F238E27FC236}">
                <a16:creationId xmlns:a16="http://schemas.microsoft.com/office/drawing/2014/main" id="{A8E8C32B-B068-D229-B616-0F41AB4D9BF6}"/>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4455" y="4365460"/>
            <a:ext cx="1753175" cy="1508760"/>
          </a:xfrm>
          <a:prstGeom prst="rect">
            <a:avLst/>
          </a:prstGeom>
        </p:spPr>
      </p:pic>
      <p:sp>
        <p:nvSpPr>
          <p:cNvPr id="15" name="TextBox 14">
            <a:extLst>
              <a:ext uri="{FF2B5EF4-FFF2-40B4-BE49-F238E27FC236}">
                <a16:creationId xmlns:a16="http://schemas.microsoft.com/office/drawing/2014/main" id="{37556C08-65E5-FF9F-E93D-34E71758DEE7}"/>
              </a:ext>
            </a:extLst>
          </p:cNvPr>
          <p:cNvSpPr txBox="1"/>
          <p:nvPr/>
        </p:nvSpPr>
        <p:spPr>
          <a:xfrm>
            <a:off x="10217916" y="4949327"/>
            <a:ext cx="1592500" cy="338554"/>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Negotiation</a:t>
            </a:r>
          </a:p>
        </p:txBody>
      </p:sp>
    </p:spTree>
    <p:custDataLst>
      <p:tags r:id="rId1"/>
    </p:custDataLst>
    <p:extLst>
      <p:ext uri="{BB962C8B-B14F-4D97-AF65-F5344CB8AC3E}">
        <p14:creationId xmlns:p14="http://schemas.microsoft.com/office/powerpoint/2010/main" val="4101522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675" decel="100000" fill="hold"/>
                                        <p:tgtEl>
                                          <p:spTgt spid="14"/>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A06D1-C569-BCCF-6E61-AFEA4D098D14}"/>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29581B1B-7B5A-7EA5-7686-77273FC31F2B}"/>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Negotiation</a:t>
            </a:r>
          </a:p>
        </p:txBody>
      </p:sp>
      <p:sp>
        <p:nvSpPr>
          <p:cNvPr id="4" name="Title 3">
            <a:extLst>
              <a:ext uri="{FF2B5EF4-FFF2-40B4-BE49-F238E27FC236}">
                <a16:creationId xmlns:a16="http://schemas.microsoft.com/office/drawing/2014/main" id="{A3BE9D1A-0632-455A-C920-FF99E776FB5A}"/>
              </a:ext>
            </a:extLst>
          </p:cNvPr>
          <p:cNvSpPr>
            <a:spLocks noGrp="1"/>
          </p:cNvSpPr>
          <p:nvPr>
            <p:ph type="title"/>
          </p:nvPr>
        </p:nvSpPr>
        <p:spPr>
          <a:xfrm>
            <a:off x="767270" y="659995"/>
            <a:ext cx="10246896" cy="980098"/>
          </a:xfrm>
        </p:spPr>
        <p:txBody>
          <a:bodyPr anchor="t"/>
          <a:lstStyle/>
          <a:p>
            <a:r>
              <a:rPr lang="en-GB" sz="3600"/>
              <a:t>Basic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3909405A-BB2E-882C-09FA-E1B850F44AC2}"/>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BE0CBB47-E985-ED2A-1890-89306781B835}"/>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AC9918A7-58D5-DE7C-406C-4D4DAE2010D6}"/>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CFE52DA0-2372-61CB-93DA-DCB016B3A3C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1BDB2D38-31B7-4AB1-31E5-4DF2F3661AA6}"/>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12033616-F67D-4DEE-6413-0209E678867E}"/>
              </a:ext>
            </a:extLst>
          </p:cNvPr>
          <p:cNvSpPr txBox="1"/>
          <p:nvPr/>
        </p:nvSpPr>
        <p:spPr>
          <a:xfrm>
            <a:off x="10259786" y="4951362"/>
            <a:ext cx="1508760" cy="338554"/>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Negotiation</a:t>
            </a:r>
          </a:p>
        </p:txBody>
      </p:sp>
      <p:grpSp>
        <p:nvGrpSpPr>
          <p:cNvPr id="11" name="Group 10">
            <a:extLst>
              <a:ext uri="{FF2B5EF4-FFF2-40B4-BE49-F238E27FC236}">
                <a16:creationId xmlns:a16="http://schemas.microsoft.com/office/drawing/2014/main" id="{18F4C5A0-2AA8-243A-DAC7-8410F46236AA}"/>
              </a:ext>
            </a:extLst>
          </p:cNvPr>
          <p:cNvGrpSpPr/>
          <p:nvPr/>
        </p:nvGrpSpPr>
        <p:grpSpPr>
          <a:xfrm>
            <a:off x="479645" y="1640093"/>
            <a:ext cx="10624634" cy="4699100"/>
            <a:chOff x="475487" y="1635884"/>
            <a:chExt cx="10624634" cy="4699100"/>
          </a:xfrm>
        </p:grpSpPr>
        <p:sp>
          <p:nvSpPr>
            <p:cNvPr id="21" name="Rectangle: Rounded Corners 20">
              <a:extLst>
                <a:ext uri="{FF2B5EF4-FFF2-40B4-BE49-F238E27FC236}">
                  <a16:creationId xmlns:a16="http://schemas.microsoft.com/office/drawing/2014/main" id="{79C95AB5-61AC-A04B-A56C-B0A3C005BD70}"/>
                </a:ext>
              </a:extLst>
            </p:cNvPr>
            <p:cNvSpPr/>
            <p:nvPr/>
          </p:nvSpPr>
          <p:spPr>
            <a:xfrm>
              <a:off x="475487" y="1635884"/>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70D23F6F-7281-FFF1-3244-32A612602FAE}"/>
                </a:ext>
              </a:extLst>
            </p:cNvPr>
            <p:cNvSpPr txBox="1">
              <a:spLocks/>
            </p:cNvSpPr>
            <p:nvPr/>
          </p:nvSpPr>
          <p:spPr>
            <a:xfrm>
              <a:off x="701759" y="1915894"/>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Judging (TJ)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fair-minded and task-focused in negotiation, allowing you to define and uphold a reasonable process for all parties involved, making tough decisions when needed.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mindful of the impact your assertive style may have on others and remember that negotiation is a two-way street.</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Don’t let your drive for victory kill small gains; you will likely reach agreement faster if you make some necessary concessions.</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Perceiving (TP)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flexible and objective in negotiation, allowing you to offer considered alternatives and create space for reasoned debate.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Avoid debating issues just for the fun of it; instead, seek to make clear progress towards an agreement.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Remember that give-and-take solutions may not meet your high standards of logic. You may need to accept some minor imperfections and make some personal allowances.</a:t>
              </a: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75BB3731-FD4F-56E6-7820-0441B285F3B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B827E661-0AE5-EDBE-035C-46F289D41703}"/>
              </a:ext>
            </a:extLst>
          </p:cNvPr>
          <p:cNvSpPr txBox="1"/>
          <p:nvPr/>
        </p:nvSpPr>
        <p:spPr>
          <a:xfrm>
            <a:off x="10259786" y="4950874"/>
            <a:ext cx="1508760" cy="338554"/>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Negotiation</a:t>
            </a:r>
          </a:p>
        </p:txBody>
      </p:sp>
    </p:spTree>
    <p:custDataLst>
      <p:tags r:id="rId1"/>
    </p:custDataLst>
    <p:extLst>
      <p:ext uri="{BB962C8B-B14F-4D97-AF65-F5344CB8AC3E}">
        <p14:creationId xmlns:p14="http://schemas.microsoft.com/office/powerpoint/2010/main" val="1049446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0E2B5-F707-EE4D-D584-DA42D62F3DE4}"/>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80ABE72-9944-093F-0441-FEBB453A9753}"/>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Negotiation</a:t>
            </a:r>
          </a:p>
        </p:txBody>
      </p:sp>
      <p:sp>
        <p:nvSpPr>
          <p:cNvPr id="4" name="Title 3">
            <a:extLst>
              <a:ext uri="{FF2B5EF4-FFF2-40B4-BE49-F238E27FC236}">
                <a16:creationId xmlns:a16="http://schemas.microsoft.com/office/drawing/2014/main" id="{4EE15526-6CFF-F191-348B-E0BBE42B1839}"/>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6D889E70-3740-DE6F-C9A7-218302DA6802}"/>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1B231B66-79FE-2F70-6ADF-941A1DF2A378}"/>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D01C8E82-24DF-2F93-1430-5BDE6777E85A}"/>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7CCB93F-BE44-9E73-A1FF-AD07BADCAFED}"/>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901949F3-8D56-6CB1-5BA9-169B28DC4511}"/>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3B39BA84-0C7B-8FB9-D9DC-0DDBA8538002}"/>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8E5A77AB-8803-3B1E-58F8-4FA50CE21B7C}"/>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0C05FFE0-E6FA-12D1-9235-845944A98EDC}"/>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1BCD8A56-716A-7B9E-A729-8DAE25FAE21C}"/>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EB513C6-68CF-6D4C-480C-160AF54B354D}"/>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147355C-ED47-8DC4-872E-6F248B5EF98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15D09942-5BC5-982E-21B7-B42AB433ECF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1D51DD81-8930-8C67-1E72-03C5977A7882}"/>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520DB019-338B-AD78-3AD6-B8AA24C934F4}"/>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857BE5EB-3DBB-2F23-075E-69610B575FA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41212B04-58C5-B20A-F63E-BEC566078F8A}"/>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7DD0456A-E786-7B51-9494-BBEC0230C086}"/>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460C8B0-52B2-758D-2D40-E5607607455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F7DB888-BE50-5DA9-851A-832935DDBF1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B41E3AE4-B1CB-B1E6-0288-E5D038B90BB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D0AC8347-ED29-76B4-5D4B-89417A99D81B}"/>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3CB41B2F-BE7C-959B-57E9-37C2A20628E8}"/>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7744ABC0-C511-7B5D-DA20-DD15094663C5}"/>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A39E83B1-4B26-132F-928C-FFF860A9050D}"/>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5C82850C-0CE9-3F84-E18E-4087A461C676}"/>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7DB4EF1B-A834-730A-9D2D-1CD289CB2004}"/>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5373819-E046-0975-7D08-E0FA86CD2BA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41BEE4AB-4B18-8FB5-D20B-0FBD326D636B}"/>
              </a:ext>
            </a:extLst>
          </p:cNvPr>
          <p:cNvSpPr txBox="1"/>
          <p:nvPr/>
        </p:nvSpPr>
        <p:spPr>
          <a:xfrm>
            <a:off x="10259786" y="4951362"/>
            <a:ext cx="1508760" cy="338554"/>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Negotiation</a:t>
            </a:r>
          </a:p>
        </p:txBody>
      </p:sp>
      <p:sp>
        <p:nvSpPr>
          <p:cNvPr id="21" name="Rectangle: Rounded Corners 20">
            <a:extLst>
              <a:ext uri="{FF2B5EF4-FFF2-40B4-BE49-F238E27FC236}">
                <a16:creationId xmlns:a16="http://schemas.microsoft.com/office/drawing/2014/main" id="{B48407CE-5AC2-1326-8E02-B996FB31646F}"/>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5CADD879-D832-060F-F555-140DAFE42255}"/>
              </a:ext>
            </a:extLst>
          </p:cNvPr>
          <p:cNvSpPr txBox="1">
            <a:spLocks/>
          </p:cNvSpPr>
          <p:nvPr/>
        </p:nvSpPr>
        <p:spPr>
          <a:xfrm>
            <a:off x="663793" y="1867664"/>
            <a:ext cx="9600468"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Judging (FJ)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empathetic and tactful in negotiation, allowing you to bridge personal differences and find the common ground between positions.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overidentify with others or over-stretch yourself to meet their needs—you may not be able to please everyone.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to take a step back, as greater objectivity in the process will allow you to examine the logical issues and make tough decisions where needed.</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Perceiving (FP)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values-led and sensitive in negotiation, allowing you to navigate diverse points of view and gently build consensus.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mindful that some degree of procedure or process may be necessary to ensure agreement is reached in a timely manner.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may need to accept some compromise when it comes to your values or adopt a more task-focused approach to weigh the solutions on offer.</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25EB5444-0690-3B8C-1BA4-B073E770EAE5}"/>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E5397CE4-98D6-CC81-71BD-B39C43FA5EA4}"/>
              </a:ext>
            </a:extLst>
          </p:cNvPr>
          <p:cNvSpPr txBox="1"/>
          <p:nvPr/>
        </p:nvSpPr>
        <p:spPr>
          <a:xfrm>
            <a:off x="10256698" y="4951361"/>
            <a:ext cx="1508760" cy="338554"/>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Negotiation</a:t>
            </a:r>
          </a:p>
        </p:txBody>
      </p:sp>
    </p:spTree>
    <p:custDataLst>
      <p:tags r:id="rId1"/>
    </p:custDataLst>
    <p:extLst>
      <p:ext uri="{BB962C8B-B14F-4D97-AF65-F5344CB8AC3E}">
        <p14:creationId xmlns:p14="http://schemas.microsoft.com/office/powerpoint/2010/main" val="990253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BF89-546E-FB28-02A0-406A7D47BA65}"/>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51D4E6C-6EE7-38AC-A957-53A3144058F1}"/>
              </a:ext>
            </a:extLst>
          </p:cNvPr>
          <p:cNvSpPr/>
          <p:nvPr/>
        </p:nvSpPr>
        <p:spPr>
          <a:xfrm>
            <a:off x="555434" y="304822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D37BFB3-B155-510E-6044-570899D4256F}"/>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CB3B2B9-666C-1727-5286-D7323F339BF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650AC6D-0550-4F16-1CC9-4FEE5FA608B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B283A9F-0F04-0917-2F5E-ADC3DA5EBE7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D940B44-030B-E7E0-AFCC-3D2224A0203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AB1E40E-3EC7-EA55-8EB6-9FCE0A78C1B3}"/>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4" action="ppaction://hlinksldjump"/>
              <a:extLst>
                <a:ext uri="{FF2B5EF4-FFF2-40B4-BE49-F238E27FC236}">
                  <a16:creationId xmlns:a16="http://schemas.microsoft.com/office/drawing/2014/main" id="{04632ACE-2902-8511-5829-13571018463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23A017-CC15-04C6-25EC-35FE6D892EA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28031B8-9EA7-D1B6-85A6-E7A4792422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380A60-B93D-C1E4-3E07-D013718C28C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93A0A1D-B2C1-1D3D-CC3B-DF22E85AA5B3}"/>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E79831B4-4BD4-1DBF-7190-3819D414793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B4647A0-1B66-8F2D-43E4-A0FA63B9AF1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5756BA57-3B2C-A2D1-9A2D-54A94A92509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51522EF-C3F1-C97E-E81F-85FBC9C7201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133CE39D-7EE9-1545-1074-D1F4B80A5EA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05B4710-DACB-60F6-94F8-BE49382996B6}"/>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D079892-DE7D-C434-528C-58E3C568452C}"/>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C848C77-0A48-CD97-C28A-66637FF793D5}"/>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E172A89-294B-F12F-2D96-5F0BB607F41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B2AB4A20-F3BE-2C82-58C4-38046FE7DCEE}"/>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solidFill>
                  <a:schemeClr val="tx2"/>
                </a:solid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4E8F8B2-91FE-2DD4-0576-69A6105400EB}"/>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D207F6F-9E0D-6F76-AE8B-08F011041E10}"/>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22" name="TextBox 21">
            <a:extLst>
              <a:ext uri="{FF2B5EF4-FFF2-40B4-BE49-F238E27FC236}">
                <a16:creationId xmlns:a16="http://schemas.microsoft.com/office/drawing/2014/main" id="{8229B6C0-8A35-ACD2-2F37-A531EBA8ED18}"/>
              </a:ext>
            </a:extLst>
          </p:cNvPr>
          <p:cNvSpPr txBox="1"/>
          <p:nvPr/>
        </p:nvSpPr>
        <p:spPr>
          <a:xfrm>
            <a:off x="1091878" y="1086992"/>
            <a:ext cx="3135775"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27" name="Title 3">
            <a:extLst>
              <a:ext uri="{FF2B5EF4-FFF2-40B4-BE49-F238E27FC236}">
                <a16:creationId xmlns:a16="http://schemas.microsoft.com/office/drawing/2014/main" id="{5D645DF0-AACE-B5F6-7BA7-880D17778CDE}"/>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3788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2E57D81-A301-9FE7-C683-1E54A357FFCE}"/>
              </a:ext>
            </a:extLst>
          </p:cNvPr>
          <p:cNvPicPr>
            <a:picLocks noChangeAspect="1"/>
          </p:cNvPicPr>
          <p:nvPr/>
        </p:nvPicPr>
        <p:blipFill>
          <a:blip r:embed="rId4"/>
          <a:stretch>
            <a:fillRect/>
          </a:stretch>
        </p:blipFill>
        <p:spPr>
          <a:xfrm>
            <a:off x="390654" y="2718773"/>
            <a:ext cx="5925504" cy="3715842"/>
          </a:xfrm>
          <a:prstGeom prst="rect">
            <a:avLst/>
          </a:prstGeom>
        </p:spPr>
      </p:pic>
      <p:sp>
        <p:nvSpPr>
          <p:cNvPr id="18" name="TextBox 17">
            <a:extLst>
              <a:ext uri="{FF2B5EF4-FFF2-40B4-BE49-F238E27FC236}">
                <a16:creationId xmlns:a16="http://schemas.microsoft.com/office/drawing/2014/main" id="{B83F0E3D-2C2C-9862-37CC-004FEFBBC72F}"/>
              </a:ext>
            </a:extLst>
          </p:cNvPr>
          <p:cNvSpPr txBox="1"/>
          <p:nvPr/>
        </p:nvSpPr>
        <p:spPr>
          <a:xfrm>
            <a:off x="7277007" y="3248633"/>
            <a:ext cx="2133600" cy="338554"/>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Follow These Steps</a:t>
            </a:r>
          </a:p>
        </p:txBody>
      </p:sp>
      <p:sp>
        <p:nvSpPr>
          <p:cNvPr id="2" name="Title 1">
            <a:extLst>
              <a:ext uri="{FF2B5EF4-FFF2-40B4-BE49-F238E27FC236}">
                <a16:creationId xmlns:a16="http://schemas.microsoft.com/office/drawing/2014/main" id="{8E85D3EF-E2DC-806E-B6BA-D241DBE51CEE}"/>
              </a:ext>
            </a:extLst>
          </p:cNvPr>
          <p:cNvSpPr>
            <a:spLocks noGrp="1"/>
          </p:cNvSpPr>
          <p:nvPr>
            <p:ph type="title"/>
          </p:nvPr>
        </p:nvSpPr>
        <p:spPr>
          <a:xfrm>
            <a:off x="1106904" y="892664"/>
            <a:ext cx="11085096" cy="980098"/>
          </a:xfrm>
        </p:spPr>
        <p:txBody>
          <a:bodyPr/>
          <a:lstStyle/>
          <a:p>
            <a:pPr>
              <a:lnSpc>
                <a:spcPct val="100000"/>
              </a:lnSpc>
            </a:pPr>
            <a:r>
              <a:rPr lang="en-GB" sz="3600"/>
              <a:t>Type + Conflict</a:t>
            </a:r>
          </a:p>
        </p:txBody>
      </p:sp>
      <p:sp>
        <p:nvSpPr>
          <p:cNvPr id="15" name="TextBox 14">
            <a:extLst>
              <a:ext uri="{FF2B5EF4-FFF2-40B4-BE49-F238E27FC236}">
                <a16:creationId xmlns:a16="http://schemas.microsoft.com/office/drawing/2014/main" id="{553BCFCB-E4A4-2139-A5CD-720FBA3468A9}"/>
              </a:ext>
            </a:extLst>
          </p:cNvPr>
          <p:cNvSpPr txBox="1"/>
          <p:nvPr/>
        </p:nvSpPr>
        <p:spPr>
          <a:xfrm>
            <a:off x="1134017" y="1782151"/>
            <a:ext cx="1532658" cy="369332"/>
          </a:xfrm>
          <a:prstGeom prst="rect">
            <a:avLst/>
          </a:prstGeom>
          <a:noFill/>
        </p:spPr>
        <p:txBody>
          <a:bodyPr wrap="square">
            <a:spAutoFit/>
          </a:bodyPr>
          <a:lstStyle/>
          <a:p>
            <a:r>
              <a:rPr lang="en-GB">
                <a:solidFill>
                  <a:schemeClr val="tx2"/>
                </a:solidFill>
                <a:latin typeface="Open Sans" panose="020B0606030504020204" pitchFamily="34" charset="0"/>
                <a:ea typeface="Open Sans" panose="020B0606030504020204" pitchFamily="34" charset="0"/>
                <a:cs typeface="Open Sans" panose="020B0606030504020204" pitchFamily="34" charset="0"/>
              </a:rPr>
              <a:t>Definition</a:t>
            </a:r>
          </a:p>
        </p:txBody>
      </p:sp>
      <p:sp>
        <p:nvSpPr>
          <p:cNvPr id="16" name="TextBox 15">
            <a:extLst>
              <a:ext uri="{FF2B5EF4-FFF2-40B4-BE49-F238E27FC236}">
                <a16:creationId xmlns:a16="http://schemas.microsoft.com/office/drawing/2014/main" id="{B1548D23-CC4A-0587-C3AE-6EBC61A80F05}"/>
              </a:ext>
            </a:extLst>
          </p:cNvPr>
          <p:cNvSpPr txBox="1"/>
          <p:nvPr/>
        </p:nvSpPr>
        <p:spPr>
          <a:xfrm>
            <a:off x="1134017" y="2133998"/>
            <a:ext cx="10023988" cy="584775"/>
          </a:xfrm>
          <a:prstGeom prst="rect">
            <a:avLst/>
          </a:prstGeom>
          <a:noFill/>
        </p:spPr>
        <p:txBody>
          <a:bodyPr wrap="square">
            <a:spAutoFit/>
          </a:bodyPr>
          <a:lstStyle/>
          <a:p>
            <a:r>
              <a:rPr lang="en-US" sz="1600" b="0" i="0">
                <a:solidFill>
                  <a:srgbClr val="114853"/>
                </a:solidFill>
                <a:effectLst/>
                <a:latin typeface="Open Sans" panose="020B0606030504020204" pitchFamily="34" charset="0"/>
              </a:rPr>
              <a:t>Type and </a:t>
            </a:r>
            <a:r>
              <a:rPr lang="en-US" sz="1600">
                <a:solidFill>
                  <a:srgbClr val="114853"/>
                </a:solidFill>
                <a:latin typeface="Open Sans" panose="020B0606030504020204" pitchFamily="34" charset="0"/>
              </a:rPr>
              <a:t>conflict</a:t>
            </a:r>
            <a:r>
              <a:rPr lang="en-US" sz="1600" b="0" i="0">
                <a:solidFill>
                  <a:srgbClr val="114853"/>
                </a:solidFill>
                <a:effectLst/>
                <a:latin typeface="Open Sans" panose="020B0606030504020204" pitchFamily="34" charset="0"/>
              </a:rPr>
              <a:t> combines the knowledge of </a:t>
            </a:r>
            <a:r>
              <a:rPr lang="en-US" sz="1600" b="1" i="0">
                <a:solidFill>
                  <a:srgbClr val="114853"/>
                </a:solidFill>
                <a:effectLst/>
                <a:latin typeface="Open Sans" panose="020B0606030504020204" pitchFamily="34" charset="0"/>
              </a:rPr>
              <a:t>MBTI</a:t>
            </a:r>
            <a:r>
              <a:rPr lang="en-US" sz="1600" b="1" i="0" baseline="30000">
                <a:solidFill>
                  <a:srgbClr val="114853"/>
                </a:solidFill>
                <a:effectLst/>
                <a:latin typeface="Open Sans" panose="020B0606030504020204" pitchFamily="34" charset="0"/>
              </a:rPr>
              <a:t>®</a:t>
            </a:r>
            <a:r>
              <a:rPr lang="en-US" sz="1600" b="1" i="0">
                <a:solidFill>
                  <a:srgbClr val="114853"/>
                </a:solidFill>
                <a:effectLst/>
                <a:latin typeface="Open Sans" panose="020B0606030504020204" pitchFamily="34" charset="0"/>
              </a:rPr>
              <a:t> type preferences </a:t>
            </a:r>
            <a:r>
              <a:rPr lang="en-US" sz="1600" b="0" i="0">
                <a:solidFill>
                  <a:srgbClr val="114853"/>
                </a:solidFill>
                <a:effectLst/>
                <a:latin typeface="Open Sans" panose="020B0606030504020204" pitchFamily="34" charset="0"/>
              </a:rPr>
              <a:t>with the </a:t>
            </a:r>
            <a:r>
              <a:rPr lang="en-US" sz="1600" b="1" i="0">
                <a:solidFill>
                  <a:srgbClr val="114853"/>
                </a:solidFill>
                <a:effectLst/>
                <a:latin typeface="Open Sans" panose="020B0606030504020204" pitchFamily="34" charset="0"/>
              </a:rPr>
              <a:t>skills required </a:t>
            </a:r>
            <a:r>
              <a:rPr lang="en-US" sz="1600" i="0">
                <a:solidFill>
                  <a:srgbClr val="114853"/>
                </a:solidFill>
                <a:effectLst/>
                <a:latin typeface="Open Sans" panose="020B0606030504020204" pitchFamily="34" charset="0"/>
              </a:rPr>
              <a:t>to navigate and resolve conflict for the most successful outcome.</a:t>
            </a:r>
            <a:endParaRPr lang="en-US" sz="1600">
              <a:solidFill>
                <a:srgbClr val="114853"/>
              </a:solidFill>
              <a:latin typeface="Open Sans" panose="020B0606030504020204" pitchFamily="34" charset="0"/>
            </a:endParaRPr>
          </a:p>
        </p:txBody>
      </p:sp>
      <p:cxnSp>
        <p:nvCxnSpPr>
          <p:cNvPr id="17" name="Straight Connector 16">
            <a:extLst>
              <a:ext uri="{FF2B5EF4-FFF2-40B4-BE49-F238E27FC236}">
                <a16:creationId xmlns:a16="http://schemas.microsoft.com/office/drawing/2014/main" id="{8718D5B3-F1C3-80D0-42A3-81759DC73000}"/>
              </a:ext>
            </a:extLst>
          </p:cNvPr>
          <p:cNvCxnSpPr>
            <a:cxnSpLocks/>
          </p:cNvCxnSpPr>
          <p:nvPr/>
        </p:nvCxnSpPr>
        <p:spPr>
          <a:xfrm flipH="1">
            <a:off x="6442327"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4E57BA47-567F-C449-A0EB-015F24136D51}"/>
              </a:ext>
            </a:extLst>
          </p:cNvPr>
          <p:cNvSpPr txBox="1"/>
          <p:nvPr/>
        </p:nvSpPr>
        <p:spPr>
          <a:xfrm>
            <a:off x="6380166" y="3958861"/>
            <a:ext cx="4818778" cy="1323439"/>
          </a:xfrm>
          <a:prstGeom prst="rect">
            <a:avLst/>
          </a:prstGeom>
          <a:noFill/>
        </p:spPr>
        <p:txBody>
          <a:bodyPr wrap="square" rtlCol="0">
            <a:spAutoFit/>
          </a:bodyPr>
          <a:lstStyle/>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Explore the Skill Development Framework</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Acquire Basic Skills</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Cultivate Advanced Skills</a:t>
            </a:r>
          </a:p>
        </p:txBody>
      </p:sp>
      <p:cxnSp>
        <p:nvCxnSpPr>
          <p:cNvPr id="19" name="Straight Connector 18">
            <a:extLst>
              <a:ext uri="{FF2B5EF4-FFF2-40B4-BE49-F238E27FC236}">
                <a16:creationId xmlns:a16="http://schemas.microsoft.com/office/drawing/2014/main" id="{95418458-E2B7-C8AD-F65F-3DF289FAB915}"/>
              </a:ext>
            </a:extLst>
          </p:cNvPr>
          <p:cNvCxnSpPr>
            <a:cxnSpLocks/>
          </p:cNvCxnSpPr>
          <p:nvPr/>
        </p:nvCxnSpPr>
        <p:spPr>
          <a:xfrm flipH="1">
            <a:off x="9274026"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1477234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1541C-63DC-E076-E565-6F1724907632}"/>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E921C536-7459-B8D5-CB39-43ECA1515CEC}"/>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0EEDA3E4-903B-F953-02A1-D0EB7B4248A5}"/>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22" name="TextBox 21">
            <a:extLst>
              <a:ext uri="{FF2B5EF4-FFF2-40B4-BE49-F238E27FC236}">
                <a16:creationId xmlns:a16="http://schemas.microsoft.com/office/drawing/2014/main" id="{8CDEFEDB-FB20-21B4-FFFB-7EF2F7483332}"/>
              </a:ext>
            </a:extLst>
          </p:cNvPr>
          <p:cNvSpPr txBox="1"/>
          <p:nvPr/>
        </p:nvSpPr>
        <p:spPr>
          <a:xfrm>
            <a:off x="1091878" y="1086992"/>
            <a:ext cx="313577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27" name="Title 3">
            <a:extLst>
              <a:ext uri="{FF2B5EF4-FFF2-40B4-BE49-F238E27FC236}">
                <a16:creationId xmlns:a16="http://schemas.microsoft.com/office/drawing/2014/main" id="{E81C1A45-BE20-516B-1413-3BD7FEF33E41}"/>
              </a:ext>
            </a:extLst>
          </p:cNvPr>
          <p:cNvSpPr>
            <a:spLocks noGrp="1"/>
          </p:cNvSpPr>
          <p:nvPr>
            <p:ph type="title"/>
          </p:nvPr>
        </p:nvSpPr>
        <p:spPr>
          <a:xfrm>
            <a:off x="767270" y="659995"/>
            <a:ext cx="10246896" cy="980098"/>
          </a:xfrm>
        </p:spPr>
        <p:txBody>
          <a:bodyPr anchor="t"/>
          <a:lstStyle/>
          <a:p>
            <a:r>
              <a:rPr lang="en-GB" sz="3600"/>
              <a:t>Advanced Skills</a:t>
            </a:r>
          </a:p>
        </p:txBody>
      </p:sp>
      <p:grpSp>
        <p:nvGrpSpPr>
          <p:cNvPr id="20" name="Group 19">
            <a:extLst>
              <a:ext uri="{FF2B5EF4-FFF2-40B4-BE49-F238E27FC236}">
                <a16:creationId xmlns:a16="http://schemas.microsoft.com/office/drawing/2014/main" id="{E60DF8CA-4116-7D59-0535-AFB5BE53619A}"/>
              </a:ext>
            </a:extLst>
          </p:cNvPr>
          <p:cNvGrpSpPr/>
          <p:nvPr/>
        </p:nvGrpSpPr>
        <p:grpSpPr>
          <a:xfrm>
            <a:off x="706640" y="2378750"/>
            <a:ext cx="10558656" cy="3918629"/>
            <a:chOff x="519299" y="2283500"/>
            <a:chExt cx="10558656" cy="3918629"/>
          </a:xfrm>
        </p:grpSpPr>
        <p:sp>
          <p:nvSpPr>
            <p:cNvPr id="6" name="Rectangle: Rounded Corners 5">
              <a:extLst>
                <a:ext uri="{FF2B5EF4-FFF2-40B4-BE49-F238E27FC236}">
                  <a16:creationId xmlns:a16="http://schemas.microsoft.com/office/drawing/2014/main" id="{19DB159B-D6A5-D09C-50B0-C72122BCFE8C}"/>
                </a:ext>
              </a:extLst>
            </p:cNvPr>
            <p:cNvSpPr/>
            <p:nvPr/>
          </p:nvSpPr>
          <p:spPr>
            <a:xfrm>
              <a:off x="519299" y="2283500"/>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F10A5B87-CE23-DED1-D3CE-D4518372F1AF}"/>
                </a:ext>
              </a:extLst>
            </p:cNvPr>
            <p:cNvSpPr txBox="1">
              <a:spLocks/>
            </p:cNvSpPr>
            <p:nvPr/>
          </p:nvSpPr>
          <p:spPr>
            <a:xfrm>
              <a:off x="841722" y="2723354"/>
              <a:ext cx="8156492"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Identifies the underlying issues driving conflict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Understands motivations and concerns of all involved</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6DA3A10F-DDB5-AE91-F7A8-795AEF2D4AFC}"/>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8CF9B15A-BB8E-597E-1E77-5225B9B5D562}"/>
              </a:ext>
            </a:extLst>
          </p:cNvPr>
          <p:cNvSpPr txBox="1"/>
          <p:nvPr/>
        </p:nvSpPr>
        <p:spPr>
          <a:xfrm>
            <a:off x="10259786" y="482372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23" name="Rectangle: Rounded Corners 22">
            <a:hlinkClick r:id="" action="ppaction://hlinkshowjump?jump=nextslide"/>
            <a:extLst>
              <a:ext uri="{FF2B5EF4-FFF2-40B4-BE49-F238E27FC236}">
                <a16:creationId xmlns:a16="http://schemas.microsoft.com/office/drawing/2014/main" id="{78A7D6A3-88FA-512C-8AC7-D36C8162BCC1}"/>
              </a:ext>
            </a:extLst>
          </p:cNvPr>
          <p:cNvSpPr/>
          <p:nvPr/>
        </p:nvSpPr>
        <p:spPr>
          <a:xfrm>
            <a:off x="706640" y="1803658"/>
            <a:ext cx="3418829" cy="645618"/>
          </a:xfrm>
          <a:prstGeom prst="roundRect">
            <a:avLst>
              <a:gd name="adj" fmla="val 10984"/>
            </a:avLst>
          </a:prstGeom>
          <a:solidFill>
            <a:schemeClr val="bg2"/>
          </a:solidFill>
          <a:ln w="12700" cap="flat" cmpd="sng" algn="ctr">
            <a:noFill/>
            <a:prstDash val="solid"/>
            <a:miter lim="800000"/>
          </a:ln>
          <a:effectLst/>
        </p:spPr>
        <p:txBody>
          <a:bodyPr lIns="548640" tIns="182880" rIns="342942" bIns="0" rtlCol="0" anchor="t" anchorCtr="0"/>
          <a:lstStyle/>
          <a:p>
            <a:pPr defTabSz="436822"/>
            <a:r>
              <a:rPr lang="en-US" sz="1400" b="1"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9" name="Group 28">
            <a:extLst>
              <a:ext uri="{FF2B5EF4-FFF2-40B4-BE49-F238E27FC236}">
                <a16:creationId xmlns:a16="http://schemas.microsoft.com/office/drawing/2014/main" id="{F7FE1C73-7AC9-EFA8-4B88-00199B5A2955}"/>
              </a:ext>
            </a:extLst>
          </p:cNvPr>
          <p:cNvGrpSpPr/>
          <p:nvPr/>
        </p:nvGrpSpPr>
        <p:grpSpPr>
          <a:xfrm>
            <a:off x="854067" y="1929074"/>
            <a:ext cx="338328" cy="338328"/>
            <a:chOff x="687637" y="2265052"/>
            <a:chExt cx="338328" cy="338328"/>
          </a:xfrm>
        </p:grpSpPr>
        <p:sp>
          <p:nvSpPr>
            <p:cNvPr id="36" name="Oval 35">
              <a:extLst>
                <a:ext uri="{FF2B5EF4-FFF2-40B4-BE49-F238E27FC236}">
                  <a16:creationId xmlns:a16="http://schemas.microsoft.com/office/drawing/2014/main" id="{4BDB7BC0-A12C-0A1E-3CF4-744C8885153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7" name="Graphic 8">
              <a:extLst>
                <a:ext uri="{FF2B5EF4-FFF2-40B4-BE49-F238E27FC236}">
                  <a16:creationId xmlns:a16="http://schemas.microsoft.com/office/drawing/2014/main" id="{201475E3-2368-C961-D6A2-CE3754CA7C5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Tree>
    <p:custDataLst>
      <p:tags r:id="rId1"/>
    </p:custDataLst>
    <p:extLst>
      <p:ext uri="{BB962C8B-B14F-4D97-AF65-F5344CB8AC3E}">
        <p14:creationId xmlns:p14="http://schemas.microsoft.com/office/powerpoint/2010/main" val="3231962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675" decel="100000" fill="hold"/>
                                        <p:tgtEl>
                                          <p:spTgt spid="28"/>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750"/>
                                        <p:tgtEl>
                                          <p:spTgt spid="21"/>
                                        </p:tgtEl>
                                      </p:cBhvr>
                                    </p:animEffect>
                                    <p:anim calcmode="lin" valueType="num">
                                      <p:cBhvr>
                                        <p:cTn id="14" dur="750" fill="hold"/>
                                        <p:tgtEl>
                                          <p:spTgt spid="21"/>
                                        </p:tgtEl>
                                        <p:attrNameLst>
                                          <p:attrName>ppt_x</p:attrName>
                                        </p:attrNameLst>
                                      </p:cBhvr>
                                      <p:tavLst>
                                        <p:tav tm="0">
                                          <p:val>
                                            <p:strVal val="#ppt_x"/>
                                          </p:val>
                                        </p:tav>
                                        <p:tav tm="100000">
                                          <p:val>
                                            <p:strVal val="#ppt_x"/>
                                          </p:val>
                                        </p:tav>
                                      </p:tavLst>
                                    </p:anim>
                                    <p:anim calcmode="lin" valueType="num">
                                      <p:cBhvr>
                                        <p:cTn id="15" dur="675" decel="100000" fill="hold"/>
                                        <p:tgtEl>
                                          <p:spTgt spid="21"/>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35DDB-76ED-F1E7-8E86-E7D193D3D011}"/>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A09002F-4522-4586-865F-9E2D79EF699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A4F95136-79AF-9295-DE47-7764F6DFCEEA}"/>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C511849C-BC92-FB6B-824A-443C61AB203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EC8E2182-C1A6-6DEB-A304-AB16FBE7A3C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C115EC8B-8A81-E893-8169-F10B2E382C2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21B367E-5DB1-43D3-90A2-BD159834F3F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9F884CB0-1B37-A7DA-0155-BC2A2CAD254A}"/>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C5B2492-C556-022C-CA80-20BC2D5F15F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FA56CD5-3D66-BE8C-B4B9-F21543D6BAA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C3BDEC3-D161-3A72-177B-A3276731D24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17B818B-0022-B535-34D2-6B3FEE3B0AA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72A04F7-7819-1080-79CA-F46402951697}"/>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384101E7-A023-C273-4CA2-1976E21DF21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F7D61C3F-D93A-48C0-7A83-F1EB51F1CFC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EA2F465-BD1A-00B4-8AA8-A7527056FD1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3A559716-649F-E743-4E9F-7AA3F8CA6CD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BB6508A-1A6C-0E85-42A2-C94FE6B32B77}"/>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7D3E08CD-84F0-482B-64B6-85EF1089DCDE}"/>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20447728-9C6E-3539-B9E9-B6929D860F86}"/>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8AC03669-F121-195D-61B2-1B005A27BA76}"/>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1258783-DA58-0E90-0AB2-B7F49DEFBC28}"/>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7C489E9-F7EC-CBB5-B3BD-8471F4BB4510}"/>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22CE452-8E87-0742-0C9F-AC78C213AC3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925F668E-8A73-E652-A3C5-DCD46351D196}"/>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22" name="TextBox 21">
            <a:extLst>
              <a:ext uri="{FF2B5EF4-FFF2-40B4-BE49-F238E27FC236}">
                <a16:creationId xmlns:a16="http://schemas.microsoft.com/office/drawing/2014/main" id="{45D7CC5A-1C75-25E4-98E3-1A7B7D79E0FB}"/>
              </a:ext>
            </a:extLst>
          </p:cNvPr>
          <p:cNvSpPr txBox="1"/>
          <p:nvPr/>
        </p:nvSpPr>
        <p:spPr>
          <a:xfrm>
            <a:off x="1091878" y="1086992"/>
            <a:ext cx="31324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27" name="Title 3">
            <a:extLst>
              <a:ext uri="{FF2B5EF4-FFF2-40B4-BE49-F238E27FC236}">
                <a16:creationId xmlns:a16="http://schemas.microsoft.com/office/drawing/2014/main" id="{7D0A0A39-D838-6BA5-4B0A-AE285931E111}"/>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CF8933FA-0C47-9EF0-7F22-F185849253EC}"/>
              </a:ext>
            </a:extLst>
          </p:cNvPr>
          <p:cNvSpPr/>
          <p:nvPr/>
        </p:nvSpPr>
        <p:spPr>
          <a:xfrm>
            <a:off x="4113406" y="1801368"/>
            <a:ext cx="3419856" cy="658368"/>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1EE17884-F561-68BA-0B2C-DC315DA2E199}"/>
              </a:ext>
            </a:extLst>
          </p:cNvPr>
          <p:cNvGrpSpPr/>
          <p:nvPr/>
        </p:nvGrpSpPr>
        <p:grpSpPr>
          <a:xfrm>
            <a:off x="4224292" y="1965960"/>
            <a:ext cx="338328" cy="338328"/>
            <a:chOff x="687637" y="2265052"/>
            <a:chExt cx="338328" cy="338328"/>
          </a:xfrm>
        </p:grpSpPr>
        <p:sp>
          <p:nvSpPr>
            <p:cNvPr id="41" name="Oval 40">
              <a:extLst>
                <a:ext uri="{FF2B5EF4-FFF2-40B4-BE49-F238E27FC236}">
                  <a16:creationId xmlns:a16="http://schemas.microsoft.com/office/drawing/2014/main" id="{C1D73831-05C6-BD0E-E856-0749BCD1240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FFC98FCD-EE7D-0CCE-73D1-0D39599F9FB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3" name="Rectangle: Rounded Corners 42">
            <a:extLst>
              <a:ext uri="{FF2B5EF4-FFF2-40B4-BE49-F238E27FC236}">
                <a16:creationId xmlns:a16="http://schemas.microsoft.com/office/drawing/2014/main" id="{AA08F97B-F1F7-69B3-DBA6-1DA1B0DD3F5E}"/>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CE4EA6C1-5594-E657-89BB-A5C6E93F1B28}"/>
              </a:ext>
            </a:extLst>
          </p:cNvPr>
          <p:cNvSpPr txBox="1">
            <a:spLocks/>
          </p:cNvSpPr>
          <p:nvPr/>
        </p:nvSpPr>
        <p:spPr>
          <a:xfrm>
            <a:off x="767270" y="2623521"/>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engage in root cause analysis, although some types may focus primarily on logical factors while others focus on the people issues. Understanding the drivers behind a conflict will likely require a blended approach of analyzing task demands but also seeking to understand the motivations of those involved.</a:t>
            </a:r>
          </a:p>
        </p:txBody>
      </p:sp>
      <p:grpSp>
        <p:nvGrpSpPr>
          <p:cNvPr id="45" name="Group 44">
            <a:extLst>
              <a:ext uri="{FF2B5EF4-FFF2-40B4-BE49-F238E27FC236}">
                <a16:creationId xmlns:a16="http://schemas.microsoft.com/office/drawing/2014/main" id="{DE5FA9B3-E2F8-52F6-B2C6-E556A7C33383}"/>
              </a:ext>
            </a:extLst>
          </p:cNvPr>
          <p:cNvGrpSpPr/>
          <p:nvPr/>
        </p:nvGrpSpPr>
        <p:grpSpPr>
          <a:xfrm>
            <a:off x="10259786" y="4243254"/>
            <a:ext cx="1575637" cy="1757812"/>
            <a:chOff x="8311429" y="4243254"/>
            <a:chExt cx="1575637"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3AC3487E-0F89-64E7-5C4E-249B5A652DA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B9182023-7629-2E4C-DF27-7EDD0910C299}"/>
                </a:ext>
              </a:extLst>
            </p:cNvPr>
            <p:cNvSpPr txBox="1"/>
            <p:nvPr/>
          </p:nvSpPr>
          <p:spPr>
            <a:xfrm>
              <a:off x="8311429" y="4829772"/>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Root Cause Analysis</a:t>
              </a:r>
            </a:p>
          </p:txBody>
        </p:sp>
      </p:grpSp>
    </p:spTree>
    <p:custDataLst>
      <p:tags r:id="rId1"/>
    </p:custDataLst>
    <p:extLst>
      <p:ext uri="{BB962C8B-B14F-4D97-AF65-F5344CB8AC3E}">
        <p14:creationId xmlns:p14="http://schemas.microsoft.com/office/powerpoint/2010/main" val="222775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750"/>
                                        <p:tgtEl>
                                          <p:spTgt spid="43"/>
                                        </p:tgtEl>
                                      </p:cBhvr>
                                    </p:animEffect>
                                    <p:anim calcmode="lin" valueType="num">
                                      <p:cBhvr>
                                        <p:cTn id="19" dur="750" fill="hold"/>
                                        <p:tgtEl>
                                          <p:spTgt spid="43"/>
                                        </p:tgtEl>
                                        <p:attrNameLst>
                                          <p:attrName>ppt_x</p:attrName>
                                        </p:attrNameLst>
                                      </p:cBhvr>
                                      <p:tavLst>
                                        <p:tav tm="0">
                                          <p:val>
                                            <p:strVal val="#ppt_x"/>
                                          </p:val>
                                        </p:tav>
                                        <p:tav tm="100000">
                                          <p:val>
                                            <p:strVal val="#ppt_x"/>
                                          </p:val>
                                        </p:tav>
                                      </p:tavLst>
                                    </p:anim>
                                    <p:anim calcmode="lin" valueType="num">
                                      <p:cBhvr>
                                        <p:cTn id="20" dur="675" decel="100000" fill="hold"/>
                                        <p:tgtEl>
                                          <p:spTgt spid="4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750"/>
                                        <p:tgtEl>
                                          <p:spTgt spid="44"/>
                                        </p:tgtEl>
                                      </p:cBhvr>
                                    </p:animEffect>
                                    <p:anim calcmode="lin" valueType="num">
                                      <p:cBhvr>
                                        <p:cTn id="25" dur="750" fill="hold"/>
                                        <p:tgtEl>
                                          <p:spTgt spid="44"/>
                                        </p:tgtEl>
                                        <p:attrNameLst>
                                          <p:attrName>ppt_x</p:attrName>
                                        </p:attrNameLst>
                                      </p:cBhvr>
                                      <p:tavLst>
                                        <p:tav tm="0">
                                          <p:val>
                                            <p:strVal val="#ppt_x"/>
                                          </p:val>
                                        </p:tav>
                                        <p:tav tm="100000">
                                          <p:val>
                                            <p:strVal val="#ppt_x"/>
                                          </p:val>
                                        </p:tav>
                                      </p:tavLst>
                                    </p:anim>
                                    <p:anim calcmode="lin" valueType="num">
                                      <p:cBhvr>
                                        <p:cTn id="26" dur="675" decel="100000" fill="hold"/>
                                        <p:tgtEl>
                                          <p:spTgt spid="44"/>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44"/>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50"/>
                                        <p:tgtEl>
                                          <p:spTgt spid="45"/>
                                        </p:tgtEl>
                                      </p:cBhvr>
                                    </p:animEffect>
                                    <p:anim calcmode="lin" valueType="num">
                                      <p:cBhvr>
                                        <p:cTn id="31" dur="750" fill="hold"/>
                                        <p:tgtEl>
                                          <p:spTgt spid="45"/>
                                        </p:tgtEl>
                                        <p:attrNameLst>
                                          <p:attrName>ppt_x</p:attrName>
                                        </p:attrNameLst>
                                      </p:cBhvr>
                                      <p:tavLst>
                                        <p:tav tm="0">
                                          <p:val>
                                            <p:strVal val="#ppt_x"/>
                                          </p:val>
                                        </p:tav>
                                        <p:tav tm="100000">
                                          <p:val>
                                            <p:strVal val="#ppt_x"/>
                                          </p:val>
                                        </p:tav>
                                      </p:tavLst>
                                    </p:anim>
                                    <p:anim calcmode="lin" valueType="num">
                                      <p:cBhvr>
                                        <p:cTn id="32" dur="675" decel="100000" fill="hold"/>
                                        <p:tgtEl>
                                          <p:spTgt spid="45"/>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animBg="1"/>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45F17-F9CB-A90F-1301-BA81A6364641}"/>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DBD63C93-516D-F408-7389-9E5D23EAE409}"/>
              </a:ext>
            </a:extLst>
          </p:cNvPr>
          <p:cNvSpPr txBox="1"/>
          <p:nvPr/>
        </p:nvSpPr>
        <p:spPr>
          <a:xfrm>
            <a:off x="1091878" y="1086992"/>
            <a:ext cx="347958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4" name="Title 3">
            <a:extLst>
              <a:ext uri="{FF2B5EF4-FFF2-40B4-BE49-F238E27FC236}">
                <a16:creationId xmlns:a16="http://schemas.microsoft.com/office/drawing/2014/main" id="{1012C2D1-ECC8-8B46-EB3C-FBC323A6EDCF}"/>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 name="Rectangle: Rounded Corners 2">
            <a:extLst>
              <a:ext uri="{FF2B5EF4-FFF2-40B4-BE49-F238E27FC236}">
                <a16:creationId xmlns:a16="http://schemas.microsoft.com/office/drawing/2014/main" id="{01AE21FF-ED8D-F822-695E-1B76044E5B57}"/>
              </a:ext>
            </a:extLst>
          </p:cNvPr>
          <p:cNvSpPr/>
          <p:nvPr/>
        </p:nvSpPr>
        <p:spPr>
          <a:xfrm>
            <a:off x="545522" y="3067269"/>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E9780274-4C1D-ECF8-29C3-71FBCA89F2B6}"/>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4" action="ppaction://hlinksldjump"/>
              <a:extLst>
                <a:ext uri="{FF2B5EF4-FFF2-40B4-BE49-F238E27FC236}">
                  <a16:creationId xmlns:a16="http://schemas.microsoft.com/office/drawing/2014/main" id="{E54E0E36-3FB7-3DE1-0BB8-05AAB21E380B}"/>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9104F9D-76E2-035E-1555-FC8C8ED7CBF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12B5994D-E52C-3CE2-67B0-7A112C3DDE65}"/>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223564E4-A052-C51E-AA04-CBD1AC2D9E7C}"/>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425032E4-FA3F-8176-48A0-27A1A83587CC}"/>
              </a:ext>
            </a:extLst>
          </p:cNvPr>
          <p:cNvGrpSpPr/>
          <p:nvPr/>
        </p:nvGrpSpPr>
        <p:grpSpPr>
          <a:xfrm>
            <a:off x="4113407" y="2459736"/>
            <a:ext cx="3418829" cy="652657"/>
            <a:chOff x="4113407" y="2214340"/>
            <a:chExt cx="3418829" cy="652657"/>
          </a:xfrm>
          <a:solidFill>
            <a:schemeClr val="tx2"/>
          </a:solidFill>
        </p:grpSpPr>
        <p:grpSp>
          <p:nvGrpSpPr>
            <p:cNvPr id="34" name="Group 33">
              <a:extLst>
                <a:ext uri="{FF2B5EF4-FFF2-40B4-BE49-F238E27FC236}">
                  <a16:creationId xmlns:a16="http://schemas.microsoft.com/office/drawing/2014/main" id="{0B63227C-F4F5-FF8F-455D-A21487B0A36C}"/>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C1BDDA00-3B48-328E-1CE6-A8ED7D2D5C5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8FA1A783-AC4C-BE45-C311-491DDB8AD1E7}"/>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54C378F-C087-8C5A-F2F6-5D66EDB8F83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D5B1FCF4-3986-93CB-97FC-A5CC6F2211A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90C392D9-F5CF-41CD-E7A1-AF7510E87EB4}"/>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AC1DEB21-0508-5C34-3A85-76B86BC613E4}"/>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0B036044-AE92-C588-EC8C-32E880303EFE}"/>
              </a:ext>
            </a:extLst>
          </p:cNvPr>
          <p:cNvGrpSpPr/>
          <p:nvPr/>
        </p:nvGrpSpPr>
        <p:grpSpPr>
          <a:xfrm>
            <a:off x="7681292" y="2459736"/>
            <a:ext cx="3418829" cy="652657"/>
            <a:chOff x="7681292" y="2214340"/>
            <a:chExt cx="3418829" cy="652657"/>
          </a:xfrm>
          <a:solidFill>
            <a:schemeClr val="tx2"/>
          </a:solidFill>
        </p:grpSpPr>
        <p:grpSp>
          <p:nvGrpSpPr>
            <p:cNvPr id="35" name="Group 34">
              <a:extLst>
                <a:ext uri="{FF2B5EF4-FFF2-40B4-BE49-F238E27FC236}">
                  <a16:creationId xmlns:a16="http://schemas.microsoft.com/office/drawing/2014/main" id="{9F2AB847-7707-F56F-85E3-2B8BEAF5A1AD}"/>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0EBE3BF0-0A1A-6737-B43A-79DE0F957E31}"/>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380B630D-E932-A6F9-C0D3-CFC1CC28A73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F574DAE-118C-B4AB-2E6D-575C8AB4951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BD62C9EE-A19F-9BC6-DDD6-3F0C150DFBA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36B5F20C-BC6D-F2AA-9AB7-F88B8D796352}"/>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AF1E698A-BCAB-2FB9-E1CD-F25B21552BE0}"/>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F2639452-4383-FDD0-B4B4-01EB7D874EAB}"/>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37045893-5EF2-F851-E620-859925C62290}"/>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D8CE1BF1-C497-04B8-8A14-BA36CD73DBE8}"/>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246A781C-D39F-993A-EDDE-6B49E7014A8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22E2FB5-F83D-354F-3818-5994D38AA75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F6640DEC-AC42-82AF-36FB-1E62A069E222}"/>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21" name="Rectangle: Rounded Corners 20">
            <a:extLst>
              <a:ext uri="{FF2B5EF4-FFF2-40B4-BE49-F238E27FC236}">
                <a16:creationId xmlns:a16="http://schemas.microsoft.com/office/drawing/2014/main" id="{FB1B00E2-05C4-977E-4AE6-CE58BC90C444}"/>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71E93666-9658-6C3E-3B73-3350DCDCC835}"/>
              </a:ext>
            </a:extLst>
          </p:cNvPr>
          <p:cNvSpPr txBox="1">
            <a:spLocks/>
          </p:cNvSpPr>
          <p:nvPr/>
        </p:nvSpPr>
        <p:spPr>
          <a:xfrm>
            <a:off x="701759" y="1867039"/>
            <a:ext cx="9590355"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Judging (TJ)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critical analysis likely means you can boil a conflict down to its core elements, with impressive clarity of thought.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to avoid the trap of over-analyzing just one or two root causes, as you may overlook other relevant factors. Understanding the motivations of different parties involved may provide valuable input beyond task concerns, so make sure to give them due consideration as well.</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Perceiving (TP)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logical exploration likely means you can dissect a problem into its constituent parts, quickly spotting inconsistencies and irrelevancies to offer incisive commentary on root causes.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to avoid becoming preoccupied with minor factors and remember that sometimes people’s motivations or concerns will defy your method of logical reasoning.</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AC9786F7-5F6C-0185-8AA4-BF15D625989D}"/>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D8F15837-3E10-A642-2C22-2EBD79E47823}"/>
              </a:ext>
            </a:extLst>
          </p:cNvPr>
          <p:cNvSpPr txBox="1"/>
          <p:nvPr/>
        </p:nvSpPr>
        <p:spPr>
          <a:xfrm>
            <a:off x="10257801" y="482997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Tree>
    <p:custDataLst>
      <p:tags r:id="rId1"/>
    </p:custDataLst>
    <p:extLst>
      <p:ext uri="{BB962C8B-B14F-4D97-AF65-F5344CB8AC3E}">
        <p14:creationId xmlns:p14="http://schemas.microsoft.com/office/powerpoint/2010/main" val="232807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97794-AAFE-7EDE-F478-B0A21F1B62A9}"/>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5FA265B1-687F-895E-2EB5-DBBF2957F3F3}"/>
              </a:ext>
            </a:extLst>
          </p:cNvPr>
          <p:cNvSpPr txBox="1"/>
          <p:nvPr/>
        </p:nvSpPr>
        <p:spPr>
          <a:xfrm>
            <a:off x="1091878" y="1086992"/>
            <a:ext cx="347074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4" name="Title 3">
            <a:extLst>
              <a:ext uri="{FF2B5EF4-FFF2-40B4-BE49-F238E27FC236}">
                <a16:creationId xmlns:a16="http://schemas.microsoft.com/office/drawing/2014/main" id="{FE5780CA-D170-1022-4CED-4199A7C634B5}"/>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 name="Rectangle: Rounded Corners 2">
            <a:extLst>
              <a:ext uri="{FF2B5EF4-FFF2-40B4-BE49-F238E27FC236}">
                <a16:creationId xmlns:a16="http://schemas.microsoft.com/office/drawing/2014/main" id="{66799666-FB99-7683-EDC5-7F012F429D73}"/>
              </a:ext>
            </a:extLst>
          </p:cNvPr>
          <p:cNvSpPr/>
          <p:nvPr/>
        </p:nvSpPr>
        <p:spPr>
          <a:xfrm>
            <a:off x="545522" y="3067269"/>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C2071461-8623-B0CF-CC52-13FF8F641BF5}"/>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4" action="ppaction://hlinksldjump"/>
              <a:extLst>
                <a:ext uri="{FF2B5EF4-FFF2-40B4-BE49-F238E27FC236}">
                  <a16:creationId xmlns:a16="http://schemas.microsoft.com/office/drawing/2014/main" id="{FC49BB24-EA8E-8BFF-A577-1FDB9EF421B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6EAB1CB3-99F9-05FC-86D0-27F71383F16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2673074-2B56-E5A8-4B0F-0B8ADC337D66}"/>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00D6697A-4C58-2D32-5E86-057B419CF0AB}"/>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9C3B8126-1B41-6B67-CBBD-7E2A0BF233CD}"/>
              </a:ext>
            </a:extLst>
          </p:cNvPr>
          <p:cNvGrpSpPr/>
          <p:nvPr/>
        </p:nvGrpSpPr>
        <p:grpSpPr>
          <a:xfrm>
            <a:off x="4113407" y="2459736"/>
            <a:ext cx="3418829" cy="652657"/>
            <a:chOff x="4113407" y="2214340"/>
            <a:chExt cx="3418829" cy="652657"/>
          </a:xfrm>
          <a:solidFill>
            <a:schemeClr val="tx2"/>
          </a:solidFill>
        </p:grpSpPr>
        <p:grpSp>
          <p:nvGrpSpPr>
            <p:cNvPr id="34" name="Group 33">
              <a:extLst>
                <a:ext uri="{FF2B5EF4-FFF2-40B4-BE49-F238E27FC236}">
                  <a16:creationId xmlns:a16="http://schemas.microsoft.com/office/drawing/2014/main" id="{6CC33D2A-030C-89B0-4DE1-BC7BC7907558}"/>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90BA98A8-8B22-1F21-4028-40A3D48725EC}"/>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C0F61A12-5780-68FD-C931-F5A6AAFFFE55}"/>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9F18FE91-0939-7C1C-EA34-83338408217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12420BD2-B3CF-68E7-D908-24CD66CCEB8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61970AD8-CF31-0064-B325-6BA5394FED60}"/>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E7E282EB-8436-B200-7A8A-EDEC5845E5FA}"/>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3CEDE575-0742-82B7-43A5-C9AADC9A1A77}"/>
              </a:ext>
            </a:extLst>
          </p:cNvPr>
          <p:cNvGrpSpPr/>
          <p:nvPr/>
        </p:nvGrpSpPr>
        <p:grpSpPr>
          <a:xfrm>
            <a:off x="7681292" y="2459736"/>
            <a:ext cx="3418829" cy="652657"/>
            <a:chOff x="7681292" y="2214340"/>
            <a:chExt cx="3418829" cy="652657"/>
          </a:xfrm>
          <a:solidFill>
            <a:schemeClr val="tx2"/>
          </a:solidFill>
        </p:grpSpPr>
        <p:grpSp>
          <p:nvGrpSpPr>
            <p:cNvPr id="35" name="Group 34">
              <a:extLst>
                <a:ext uri="{FF2B5EF4-FFF2-40B4-BE49-F238E27FC236}">
                  <a16:creationId xmlns:a16="http://schemas.microsoft.com/office/drawing/2014/main" id="{D69E83CA-2E2A-CF85-B5C5-0DC1AA3C2871}"/>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C05A38AB-F948-9042-BE3B-3A7DB06C7557}"/>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DDDACF2-91DD-5CA0-B55B-99E117B4176B}"/>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EA2CE1D5-EA45-B3C6-3C97-BF323D27865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A1FC0D0-D967-998C-7AC0-4C5CEB0AE22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209CAB10-DC2E-ACF6-060D-505319F6782A}"/>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D426E14D-353E-0856-C91E-B1A6CE4AF3EB}"/>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25398DEF-8FDF-85E5-FFEE-F1ABF3153747}"/>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385E758B-AB6A-4D9A-2180-59ABD3C079EE}"/>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2E5295CA-2810-1F39-2E5F-FA2338877DCE}"/>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35856E8D-419E-0FD2-C518-F409E0A1EFA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A42D1B91-CC77-0DBD-01FA-4FDDE9B499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7A60660B-EBCB-8668-8878-15217A028CB0}"/>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
        <p:nvSpPr>
          <p:cNvPr id="21" name="Rectangle: Rounded Corners 20">
            <a:extLst>
              <a:ext uri="{FF2B5EF4-FFF2-40B4-BE49-F238E27FC236}">
                <a16:creationId xmlns:a16="http://schemas.microsoft.com/office/drawing/2014/main" id="{803FC9B8-01A9-9220-9E4B-23C0CBF7D4E6}"/>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652DAA22-716A-73B8-F73F-7943997939F4}"/>
              </a:ext>
            </a:extLst>
          </p:cNvPr>
          <p:cNvSpPr txBox="1">
            <a:spLocks/>
          </p:cNvSpPr>
          <p:nvPr/>
        </p:nvSpPr>
        <p:spPr>
          <a:xfrm>
            <a:off x="696285" y="1834703"/>
            <a:ext cx="9535485"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Judging (FJ)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to focus on the people issues likely means you can empathize with the motivations and concerns of all involved, making it easier to understand what is driving the conflict.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to resist jumping to the path of least resistance, as the solution that restores harmony the fastest may not adequately address the underlying issues. Make sure that everyone is okay but then step back to examine the logical issues.</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Perceiving (FP)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Your preference for values-led mediation likely means you see conflict from multiple perspectives, and you can put yourself in others’ shoes to understand how they are feeling.</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Yet, you may get stuck in mediation without sufficient analysis; you probably find it uncomfortable to engage in logical critique of the underlying issues.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to detach from the situation to view it more objectively, as identifying the root causes will ultimately enable you to support individuals better.</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535CB81E-FB83-DC50-9901-42F33EC7AC37}"/>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D7909393-70C5-EAB5-5152-01CAC4533840}"/>
              </a:ext>
            </a:extLst>
          </p:cNvPr>
          <p:cNvSpPr txBox="1"/>
          <p:nvPr/>
        </p:nvSpPr>
        <p:spPr>
          <a:xfrm>
            <a:off x="10255875" y="4828250"/>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Root Cause Analysis</a:t>
            </a:r>
          </a:p>
        </p:txBody>
      </p:sp>
    </p:spTree>
    <p:custDataLst>
      <p:tags r:id="rId1"/>
    </p:custDataLst>
    <p:extLst>
      <p:ext uri="{BB962C8B-B14F-4D97-AF65-F5344CB8AC3E}">
        <p14:creationId xmlns:p14="http://schemas.microsoft.com/office/powerpoint/2010/main" val="666251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2A391-7456-5233-71FE-72523825EF3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A222FCA-A141-4508-B5B9-8FFD7DB3857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2E9F942-8115-4E4F-7495-D8719A95AC1E}"/>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8FAAD50-0C5B-5EC0-BF61-3E646C26347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892F138-606A-884B-57BF-443D000FF0DB}"/>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466C66F-9BB1-07A9-99B8-EB9149948A9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BAF0F41-0E63-34D9-F7C8-864126A2FEC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8BE02071-F956-362A-44ED-3CCE8BF81EB1}"/>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4" action="ppaction://hlinksldjump"/>
              <a:extLst>
                <a:ext uri="{FF2B5EF4-FFF2-40B4-BE49-F238E27FC236}">
                  <a16:creationId xmlns:a16="http://schemas.microsoft.com/office/drawing/2014/main" id="{7C2B093C-19F3-35EA-7EA7-30EC36FB4374}"/>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5F7AA7C-7725-B7E4-2E3C-E8ADB34A734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B7043A5-74CE-10B1-EA7A-3CB5A3F162E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0A5FA67-AACC-DA17-7A81-3A86D3B0B7C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15A698A1-9CD9-118C-BBE5-2DD866E6E498}"/>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D4565449-103D-3B98-B6A8-54CA0953626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3DA37CAF-ECE9-955A-9ADC-8835795E5E2F}"/>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D6BA8F41-0D84-AD01-DF0D-0FB3FD79664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F87AA68-0419-D4D4-63E0-51471539110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87617B66-C0D1-AAE6-C1E6-F0A368FD5FD2}"/>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F891CD66-519B-63EC-F0AF-41B88AA83DA3}"/>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FFC76ED8-D7A9-A536-0022-6495AE0A2643}"/>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23F98924-A088-AEC0-18D8-21CAAD2F894E}"/>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78876C70-0285-A642-60BD-653CEC807106}"/>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A8C6DA7A-D12B-29EE-6D75-D86E2906FA34}"/>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732B4D94-2D10-8FBA-60A9-FE1A8A744FA5}"/>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5426E175-D3DE-DFC8-A114-9E42E6455979}"/>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22" name="TextBox 21">
            <a:extLst>
              <a:ext uri="{FF2B5EF4-FFF2-40B4-BE49-F238E27FC236}">
                <a16:creationId xmlns:a16="http://schemas.microsoft.com/office/drawing/2014/main" id="{8794C193-E402-4EA0-E22B-75F0D84F2076}"/>
              </a:ext>
            </a:extLst>
          </p:cNvPr>
          <p:cNvSpPr txBox="1"/>
          <p:nvPr/>
        </p:nvSpPr>
        <p:spPr>
          <a:xfrm>
            <a:off x="1091878" y="1086992"/>
            <a:ext cx="384776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27" name="Title 3">
            <a:extLst>
              <a:ext uri="{FF2B5EF4-FFF2-40B4-BE49-F238E27FC236}">
                <a16:creationId xmlns:a16="http://schemas.microsoft.com/office/drawing/2014/main" id="{EFBF0AEB-9D19-49A2-C6EE-575CCE63093C}"/>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18570286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176BA-FEBE-4686-A03B-00BE23F53E3A}"/>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CB9BF120-D491-4385-C6BC-C2238EE21AB4}"/>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4263C5BD-2A60-0CF0-C049-02F1F586C0DE}"/>
              </a:ext>
            </a:extLst>
          </p:cNvPr>
          <p:cNvSpPr txBox="1"/>
          <p:nvPr/>
        </p:nvSpPr>
        <p:spPr>
          <a:xfrm>
            <a:off x="10289707" y="4828251"/>
            <a:ext cx="1448917"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22" name="TextBox 21">
            <a:extLst>
              <a:ext uri="{FF2B5EF4-FFF2-40B4-BE49-F238E27FC236}">
                <a16:creationId xmlns:a16="http://schemas.microsoft.com/office/drawing/2014/main" id="{E5A50688-B2C2-73C9-131A-029937822108}"/>
              </a:ext>
            </a:extLst>
          </p:cNvPr>
          <p:cNvSpPr txBox="1"/>
          <p:nvPr/>
        </p:nvSpPr>
        <p:spPr>
          <a:xfrm>
            <a:off x="1091878" y="1086992"/>
            <a:ext cx="390432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27" name="Title 3">
            <a:extLst>
              <a:ext uri="{FF2B5EF4-FFF2-40B4-BE49-F238E27FC236}">
                <a16:creationId xmlns:a16="http://schemas.microsoft.com/office/drawing/2014/main" id="{28D464F6-C0B3-4D1D-D3F7-A9BB516A1A06}"/>
              </a:ext>
            </a:extLst>
          </p:cNvPr>
          <p:cNvSpPr>
            <a:spLocks noGrp="1"/>
          </p:cNvSpPr>
          <p:nvPr>
            <p:ph type="title"/>
          </p:nvPr>
        </p:nvSpPr>
        <p:spPr>
          <a:xfrm>
            <a:off x="767270" y="659995"/>
            <a:ext cx="10246896" cy="980098"/>
          </a:xfrm>
        </p:spPr>
        <p:txBody>
          <a:bodyPr anchor="t"/>
          <a:lstStyle/>
          <a:p>
            <a:r>
              <a:rPr lang="en-GB" sz="3600"/>
              <a:t>Advanced Skills</a:t>
            </a:r>
          </a:p>
        </p:txBody>
      </p:sp>
      <p:grpSp>
        <p:nvGrpSpPr>
          <p:cNvPr id="20" name="Group 19">
            <a:extLst>
              <a:ext uri="{FF2B5EF4-FFF2-40B4-BE49-F238E27FC236}">
                <a16:creationId xmlns:a16="http://schemas.microsoft.com/office/drawing/2014/main" id="{E4EA82C9-1623-5851-722C-049C042E5149}"/>
              </a:ext>
            </a:extLst>
          </p:cNvPr>
          <p:cNvGrpSpPr/>
          <p:nvPr/>
        </p:nvGrpSpPr>
        <p:grpSpPr>
          <a:xfrm>
            <a:off x="551179" y="2375083"/>
            <a:ext cx="10552176" cy="3813048"/>
            <a:chOff x="548640" y="2459736"/>
            <a:chExt cx="10552176" cy="3813048"/>
          </a:xfrm>
        </p:grpSpPr>
        <p:sp>
          <p:nvSpPr>
            <p:cNvPr id="6" name="Rectangle: Rounded Corners 5">
              <a:extLst>
                <a:ext uri="{FF2B5EF4-FFF2-40B4-BE49-F238E27FC236}">
                  <a16:creationId xmlns:a16="http://schemas.microsoft.com/office/drawing/2014/main" id="{88FD27E3-A54F-2402-FF4B-3003F60264F2}"/>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46231044-AB55-03D6-2D9E-53E554E3AEC3}"/>
                </a:ext>
              </a:extLst>
            </p:cNvPr>
            <p:cNvSpPr txBox="1">
              <a:spLocks/>
            </p:cNvSpPr>
            <p:nvPr/>
          </p:nvSpPr>
          <p:spPr>
            <a:xfrm>
              <a:off x="827252" y="2615490"/>
              <a:ext cx="8156492"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Supports dialogue to help in understanding all perspectives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Guides the group to mutually acceptable solutions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89A7E485-D76A-31F2-D4B7-07BF63F0A64F}"/>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56358"/>
            <a:ext cx="1757812" cy="1512750"/>
          </a:xfrm>
          <a:prstGeom prst="rect">
            <a:avLst/>
          </a:prstGeom>
        </p:spPr>
      </p:pic>
      <p:sp>
        <p:nvSpPr>
          <p:cNvPr id="28" name="TextBox 27">
            <a:extLst>
              <a:ext uri="{FF2B5EF4-FFF2-40B4-BE49-F238E27FC236}">
                <a16:creationId xmlns:a16="http://schemas.microsoft.com/office/drawing/2014/main" id="{0E88C967-1A4C-58BC-3B8A-310083202C83}"/>
              </a:ext>
            </a:extLst>
          </p:cNvPr>
          <p:cNvSpPr txBox="1"/>
          <p:nvPr/>
        </p:nvSpPr>
        <p:spPr>
          <a:xfrm>
            <a:off x="10287769" y="4829979"/>
            <a:ext cx="145279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23" name="Rectangle: Rounded Corners 22">
            <a:hlinkClick r:id="" action="ppaction://hlinkshowjump?jump=nextslide"/>
            <a:extLst>
              <a:ext uri="{FF2B5EF4-FFF2-40B4-BE49-F238E27FC236}">
                <a16:creationId xmlns:a16="http://schemas.microsoft.com/office/drawing/2014/main" id="{1317F269-89CD-AD43-F5FF-C6D17340AEB7}"/>
              </a:ext>
            </a:extLst>
          </p:cNvPr>
          <p:cNvSpPr/>
          <p:nvPr/>
        </p:nvSpPr>
        <p:spPr>
          <a:xfrm>
            <a:off x="544876" y="1744281"/>
            <a:ext cx="3418829" cy="645618"/>
          </a:xfrm>
          <a:prstGeom prst="roundRect">
            <a:avLst>
              <a:gd name="adj" fmla="val 10984"/>
            </a:avLst>
          </a:prstGeom>
          <a:solidFill>
            <a:schemeClr val="bg2"/>
          </a:solidFill>
          <a:ln w="12700" cap="flat" cmpd="sng" algn="ctr">
            <a:noFill/>
            <a:prstDash val="solid"/>
            <a:miter lim="800000"/>
          </a:ln>
          <a:effectLst/>
        </p:spPr>
        <p:txBody>
          <a:bodyPr lIns="548640" tIns="182880" rIns="342942" bIns="0" rtlCol="0" anchor="t" anchorCtr="0"/>
          <a:lstStyle/>
          <a:p>
            <a:pPr defTabSz="436822"/>
            <a:r>
              <a:rPr lang="en-US" sz="1400" b="1"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9" name="Group 28">
            <a:extLst>
              <a:ext uri="{FF2B5EF4-FFF2-40B4-BE49-F238E27FC236}">
                <a16:creationId xmlns:a16="http://schemas.microsoft.com/office/drawing/2014/main" id="{115E09A0-D21C-E0B2-72FB-0C0DE2FDCE35}"/>
              </a:ext>
            </a:extLst>
          </p:cNvPr>
          <p:cNvGrpSpPr/>
          <p:nvPr/>
        </p:nvGrpSpPr>
        <p:grpSpPr>
          <a:xfrm>
            <a:off x="692303" y="1869697"/>
            <a:ext cx="338328" cy="338328"/>
            <a:chOff x="687637" y="2265052"/>
            <a:chExt cx="338328" cy="338328"/>
          </a:xfrm>
        </p:grpSpPr>
        <p:sp>
          <p:nvSpPr>
            <p:cNvPr id="36" name="Oval 35">
              <a:extLst>
                <a:ext uri="{FF2B5EF4-FFF2-40B4-BE49-F238E27FC236}">
                  <a16:creationId xmlns:a16="http://schemas.microsoft.com/office/drawing/2014/main" id="{82171395-461A-529A-C42C-9A8AFCC6178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7" name="Graphic 8">
              <a:extLst>
                <a:ext uri="{FF2B5EF4-FFF2-40B4-BE49-F238E27FC236}">
                  <a16:creationId xmlns:a16="http://schemas.microsoft.com/office/drawing/2014/main" id="{CF9E0B13-6949-50E4-E2F5-D2AB1092061C}"/>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Tree>
    <p:custDataLst>
      <p:tags r:id="rId1"/>
    </p:custDataLst>
    <p:extLst>
      <p:ext uri="{BB962C8B-B14F-4D97-AF65-F5344CB8AC3E}">
        <p14:creationId xmlns:p14="http://schemas.microsoft.com/office/powerpoint/2010/main" val="3352431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675" decel="100000" fill="hold"/>
                                        <p:tgtEl>
                                          <p:spTgt spid="28"/>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750"/>
                                        <p:tgtEl>
                                          <p:spTgt spid="21"/>
                                        </p:tgtEl>
                                      </p:cBhvr>
                                    </p:animEffect>
                                    <p:anim calcmode="lin" valueType="num">
                                      <p:cBhvr>
                                        <p:cTn id="14" dur="750" fill="hold"/>
                                        <p:tgtEl>
                                          <p:spTgt spid="21"/>
                                        </p:tgtEl>
                                        <p:attrNameLst>
                                          <p:attrName>ppt_x</p:attrName>
                                        </p:attrNameLst>
                                      </p:cBhvr>
                                      <p:tavLst>
                                        <p:tav tm="0">
                                          <p:val>
                                            <p:strVal val="#ppt_x"/>
                                          </p:val>
                                        </p:tav>
                                        <p:tav tm="100000">
                                          <p:val>
                                            <p:strVal val="#ppt_x"/>
                                          </p:val>
                                        </p:tav>
                                      </p:tavLst>
                                    </p:anim>
                                    <p:anim calcmode="lin" valueType="num">
                                      <p:cBhvr>
                                        <p:cTn id="15" dur="675" decel="100000" fill="hold"/>
                                        <p:tgtEl>
                                          <p:spTgt spid="21"/>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AB407-E61D-C786-553A-37447915D6E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E1A71F8-8885-BCDC-BB98-CB0C1F098DEB}"/>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46A2C1E0-DEAE-528C-3481-FB4F650CDB32}"/>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3204607C-FF12-E052-58D1-CFAF1391E205}"/>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E1366139-70E3-87D8-50A5-BA5D7E25030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D78D8C3-852D-E572-5ACE-B0D8D502BDA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5058A7A-E228-D89A-B1EB-05DCD8A7197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FF6CEEE3-B91F-482C-B4E1-C54C070CBA7D}"/>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A3C121F1-CF30-175B-6484-422D15468B0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264EE91-C7B7-C696-A4BA-3C18D6384FF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8DC9C74-DB3A-9306-EFC3-1014CC58760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6BD12419-208E-369D-5FD6-E50E295DFA5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9A8287BD-3240-C841-2B66-62CDD16280CC}"/>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01D7B25-139A-7C85-F000-08E9AFD10523}"/>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929FC69-12EA-1F33-E0A0-FA9561DA46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C2CECA0-5361-A081-6BDA-DADDFBE47CA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580D04ED-AAD0-4396-2B8B-2A4168B6086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468861CC-FB24-A8AB-AC7C-12947C4DEB62}"/>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CA092252-BCEE-AE03-EEEC-23F811016513}"/>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703EFFE-10FD-7EEB-8A20-6988C92B4630}"/>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B1792E9-B576-953A-23CC-E7BD3A99EE98}"/>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A9AFD5CA-DD51-D165-6487-CAB2477AA73F}"/>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D6026AE0-DCA3-B1C1-9F36-86AFD67A7009}"/>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3290C767-4548-A107-C897-CB2D0F52CAF3}"/>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57DCA4AE-5AE7-D6D0-39D2-A0FBC0D95341}"/>
              </a:ext>
            </a:extLst>
          </p:cNvPr>
          <p:cNvSpPr txBox="1"/>
          <p:nvPr/>
        </p:nvSpPr>
        <p:spPr>
          <a:xfrm>
            <a:off x="10297463" y="4828251"/>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22" name="TextBox 21">
            <a:extLst>
              <a:ext uri="{FF2B5EF4-FFF2-40B4-BE49-F238E27FC236}">
                <a16:creationId xmlns:a16="http://schemas.microsoft.com/office/drawing/2014/main" id="{72063FCC-E381-5D28-CD5C-AD1A7BE2E81C}"/>
              </a:ext>
            </a:extLst>
          </p:cNvPr>
          <p:cNvSpPr txBox="1"/>
          <p:nvPr/>
        </p:nvSpPr>
        <p:spPr>
          <a:xfrm>
            <a:off x="1091878" y="1086992"/>
            <a:ext cx="390432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27" name="Title 3">
            <a:extLst>
              <a:ext uri="{FF2B5EF4-FFF2-40B4-BE49-F238E27FC236}">
                <a16:creationId xmlns:a16="http://schemas.microsoft.com/office/drawing/2014/main" id="{0CA35383-2EE5-786E-85A8-F3873E41E0F9}"/>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18923B07-C637-87AD-D2C3-34529407E45F}"/>
              </a:ext>
            </a:extLst>
          </p:cNvPr>
          <p:cNvSpPr/>
          <p:nvPr/>
        </p:nvSpPr>
        <p:spPr>
          <a:xfrm>
            <a:off x="4113406" y="1801368"/>
            <a:ext cx="3419856" cy="658368"/>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C349A1D8-488C-6857-B368-4144D5F3BAE6}"/>
              </a:ext>
            </a:extLst>
          </p:cNvPr>
          <p:cNvGrpSpPr/>
          <p:nvPr/>
        </p:nvGrpSpPr>
        <p:grpSpPr>
          <a:xfrm>
            <a:off x="4224292" y="1965960"/>
            <a:ext cx="338328" cy="338328"/>
            <a:chOff x="687637" y="2265052"/>
            <a:chExt cx="338328" cy="338328"/>
          </a:xfrm>
        </p:grpSpPr>
        <p:sp>
          <p:nvSpPr>
            <p:cNvPr id="41" name="Oval 40">
              <a:extLst>
                <a:ext uri="{FF2B5EF4-FFF2-40B4-BE49-F238E27FC236}">
                  <a16:creationId xmlns:a16="http://schemas.microsoft.com/office/drawing/2014/main" id="{184FE7D0-C8E4-9B82-A739-49C5DFFFDEC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19A2875C-D457-086A-45FB-466A8BDAC507}"/>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3" name="Rectangle: Rounded Corners 42">
            <a:extLst>
              <a:ext uri="{FF2B5EF4-FFF2-40B4-BE49-F238E27FC236}">
                <a16:creationId xmlns:a16="http://schemas.microsoft.com/office/drawing/2014/main" id="{8E1CECEF-486E-3970-7DCB-B9557D47A92B}"/>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B4EF8D38-B246-646E-1EE2-F7E95F964C0E}"/>
              </a:ext>
            </a:extLst>
          </p:cNvPr>
          <p:cNvSpPr txBox="1">
            <a:spLocks/>
          </p:cNvSpPr>
          <p:nvPr/>
        </p:nvSpPr>
        <p:spPr>
          <a:xfrm>
            <a:off x="768619" y="2615184"/>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mediate a group discussion to support dialogue and guide towards a solution.  Some types may spend too long in the dialogue stage and struggle to bring the group to closure, while others may push for a solution too soon, cutting short much-needed sharing</a:t>
            </a:r>
          </a:p>
        </p:txBody>
      </p:sp>
      <p:grpSp>
        <p:nvGrpSpPr>
          <p:cNvPr id="45" name="Group 44">
            <a:extLst>
              <a:ext uri="{FF2B5EF4-FFF2-40B4-BE49-F238E27FC236}">
                <a16:creationId xmlns:a16="http://schemas.microsoft.com/office/drawing/2014/main" id="{38E3D3B1-2FEA-32D2-F3AC-7112B70C064D}"/>
              </a:ext>
            </a:extLst>
          </p:cNvPr>
          <p:cNvGrpSpPr/>
          <p:nvPr/>
        </p:nvGrpSpPr>
        <p:grpSpPr>
          <a:xfrm>
            <a:off x="10287769" y="4243254"/>
            <a:ext cx="1547654" cy="1757812"/>
            <a:chOff x="8339412" y="4243254"/>
            <a:chExt cx="1547654"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C055539C-87B9-6531-4A93-78FA2E5A3A3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6CD0C013-067E-EAB4-412F-D4A64FB09A61}"/>
                </a:ext>
              </a:extLst>
            </p:cNvPr>
            <p:cNvSpPr txBox="1"/>
            <p:nvPr/>
          </p:nvSpPr>
          <p:spPr>
            <a:xfrm>
              <a:off x="8339412" y="4828251"/>
              <a:ext cx="145279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Group Mediation</a:t>
              </a:r>
            </a:p>
          </p:txBody>
        </p:sp>
      </p:grpSp>
    </p:spTree>
    <p:custDataLst>
      <p:tags r:id="rId1"/>
    </p:custDataLst>
    <p:extLst>
      <p:ext uri="{BB962C8B-B14F-4D97-AF65-F5344CB8AC3E}">
        <p14:creationId xmlns:p14="http://schemas.microsoft.com/office/powerpoint/2010/main" val="293163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750"/>
                                        <p:tgtEl>
                                          <p:spTgt spid="43"/>
                                        </p:tgtEl>
                                      </p:cBhvr>
                                    </p:animEffect>
                                    <p:anim calcmode="lin" valueType="num">
                                      <p:cBhvr>
                                        <p:cTn id="19" dur="750" fill="hold"/>
                                        <p:tgtEl>
                                          <p:spTgt spid="43"/>
                                        </p:tgtEl>
                                        <p:attrNameLst>
                                          <p:attrName>ppt_x</p:attrName>
                                        </p:attrNameLst>
                                      </p:cBhvr>
                                      <p:tavLst>
                                        <p:tav tm="0">
                                          <p:val>
                                            <p:strVal val="#ppt_x"/>
                                          </p:val>
                                        </p:tav>
                                        <p:tav tm="100000">
                                          <p:val>
                                            <p:strVal val="#ppt_x"/>
                                          </p:val>
                                        </p:tav>
                                      </p:tavLst>
                                    </p:anim>
                                    <p:anim calcmode="lin" valueType="num">
                                      <p:cBhvr>
                                        <p:cTn id="20" dur="675" decel="100000" fill="hold"/>
                                        <p:tgtEl>
                                          <p:spTgt spid="4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750"/>
                                        <p:tgtEl>
                                          <p:spTgt spid="44"/>
                                        </p:tgtEl>
                                      </p:cBhvr>
                                    </p:animEffect>
                                    <p:anim calcmode="lin" valueType="num">
                                      <p:cBhvr>
                                        <p:cTn id="25" dur="750" fill="hold"/>
                                        <p:tgtEl>
                                          <p:spTgt spid="44"/>
                                        </p:tgtEl>
                                        <p:attrNameLst>
                                          <p:attrName>ppt_x</p:attrName>
                                        </p:attrNameLst>
                                      </p:cBhvr>
                                      <p:tavLst>
                                        <p:tav tm="0">
                                          <p:val>
                                            <p:strVal val="#ppt_x"/>
                                          </p:val>
                                        </p:tav>
                                        <p:tav tm="100000">
                                          <p:val>
                                            <p:strVal val="#ppt_x"/>
                                          </p:val>
                                        </p:tav>
                                      </p:tavLst>
                                    </p:anim>
                                    <p:anim calcmode="lin" valueType="num">
                                      <p:cBhvr>
                                        <p:cTn id="26" dur="675" decel="100000" fill="hold"/>
                                        <p:tgtEl>
                                          <p:spTgt spid="44"/>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44"/>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50"/>
                                        <p:tgtEl>
                                          <p:spTgt spid="45"/>
                                        </p:tgtEl>
                                      </p:cBhvr>
                                    </p:animEffect>
                                    <p:anim calcmode="lin" valueType="num">
                                      <p:cBhvr>
                                        <p:cTn id="31" dur="750" fill="hold"/>
                                        <p:tgtEl>
                                          <p:spTgt spid="45"/>
                                        </p:tgtEl>
                                        <p:attrNameLst>
                                          <p:attrName>ppt_x</p:attrName>
                                        </p:attrNameLst>
                                      </p:cBhvr>
                                      <p:tavLst>
                                        <p:tav tm="0">
                                          <p:val>
                                            <p:strVal val="#ppt_x"/>
                                          </p:val>
                                        </p:tav>
                                        <p:tav tm="100000">
                                          <p:val>
                                            <p:strVal val="#ppt_x"/>
                                          </p:val>
                                        </p:tav>
                                      </p:tavLst>
                                    </p:anim>
                                    <p:anim calcmode="lin" valueType="num">
                                      <p:cBhvr>
                                        <p:cTn id="32" dur="675" decel="100000" fill="hold"/>
                                        <p:tgtEl>
                                          <p:spTgt spid="45"/>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animBg="1"/>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CE2CE-9AF0-2E56-0D3D-4AA44FBB0503}"/>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D1E284B9-BFB9-5B90-C4FA-70A9F8817698}"/>
              </a:ext>
            </a:extLst>
          </p:cNvPr>
          <p:cNvSpPr txBox="1"/>
          <p:nvPr/>
        </p:nvSpPr>
        <p:spPr>
          <a:xfrm>
            <a:off x="1091878" y="1086992"/>
            <a:ext cx="347958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4" name="Title 3">
            <a:extLst>
              <a:ext uri="{FF2B5EF4-FFF2-40B4-BE49-F238E27FC236}">
                <a16:creationId xmlns:a16="http://schemas.microsoft.com/office/drawing/2014/main" id="{A2D320B0-2747-63F2-12D8-9CB2B37F6E23}"/>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 name="Rectangle: Rounded Corners 2">
            <a:extLst>
              <a:ext uri="{FF2B5EF4-FFF2-40B4-BE49-F238E27FC236}">
                <a16:creationId xmlns:a16="http://schemas.microsoft.com/office/drawing/2014/main" id="{3C2A6284-7953-8A17-923F-1F3D702A2EF6}"/>
              </a:ext>
            </a:extLst>
          </p:cNvPr>
          <p:cNvSpPr/>
          <p:nvPr/>
        </p:nvSpPr>
        <p:spPr>
          <a:xfrm>
            <a:off x="545522" y="3067269"/>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A3502134-C1C2-99FF-9804-EC4A4EAAE222}"/>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4" action="ppaction://hlinksldjump"/>
              <a:extLst>
                <a:ext uri="{FF2B5EF4-FFF2-40B4-BE49-F238E27FC236}">
                  <a16:creationId xmlns:a16="http://schemas.microsoft.com/office/drawing/2014/main" id="{C040AD89-EF4B-209D-0533-6DBE0FFCA67A}"/>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FC1A2B0D-85EC-CC7D-201A-EA95FCFA1C78}"/>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9B1F570F-5C3D-56A7-E8CB-38BED8C93F1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843D6E7A-E036-3F1D-A03D-0A899F1BE073}"/>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63B70FF4-082A-8A26-5B15-733050ABDD42}"/>
              </a:ext>
            </a:extLst>
          </p:cNvPr>
          <p:cNvGrpSpPr/>
          <p:nvPr/>
        </p:nvGrpSpPr>
        <p:grpSpPr>
          <a:xfrm>
            <a:off x="4113407" y="2459736"/>
            <a:ext cx="3418829" cy="652657"/>
            <a:chOff x="4113407" y="2214340"/>
            <a:chExt cx="3418829" cy="652657"/>
          </a:xfrm>
          <a:solidFill>
            <a:schemeClr val="tx2"/>
          </a:solidFill>
        </p:grpSpPr>
        <p:grpSp>
          <p:nvGrpSpPr>
            <p:cNvPr id="34" name="Group 33">
              <a:extLst>
                <a:ext uri="{FF2B5EF4-FFF2-40B4-BE49-F238E27FC236}">
                  <a16:creationId xmlns:a16="http://schemas.microsoft.com/office/drawing/2014/main" id="{3C8C89FF-09F2-C622-C4F5-CE41004FE0CD}"/>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2BD58A71-5C33-21E4-E6CB-C1CD01EAF38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1E4D0EC-678B-0752-7D5C-6610B6043B8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68D818A-E385-4A29-0D9E-959A1E6752D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1A5D4D7E-394E-B638-94DD-012D0BB5C45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DEC325B7-04D2-B199-D193-93D26EA4A166}"/>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36C297C6-FA12-06C2-1870-8454064EEB23}"/>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90272B46-6CEB-C0BD-6C6B-32AB9E244204}"/>
              </a:ext>
            </a:extLst>
          </p:cNvPr>
          <p:cNvGrpSpPr/>
          <p:nvPr/>
        </p:nvGrpSpPr>
        <p:grpSpPr>
          <a:xfrm>
            <a:off x="7681292" y="2459736"/>
            <a:ext cx="3418829" cy="652657"/>
            <a:chOff x="7681292" y="2214340"/>
            <a:chExt cx="3418829" cy="652657"/>
          </a:xfrm>
          <a:solidFill>
            <a:schemeClr val="tx2"/>
          </a:solidFill>
        </p:grpSpPr>
        <p:grpSp>
          <p:nvGrpSpPr>
            <p:cNvPr id="35" name="Group 34">
              <a:extLst>
                <a:ext uri="{FF2B5EF4-FFF2-40B4-BE49-F238E27FC236}">
                  <a16:creationId xmlns:a16="http://schemas.microsoft.com/office/drawing/2014/main" id="{423FC174-8E7B-EB2B-8438-017DF6DA8915}"/>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1393BF15-DCE4-95B4-E52F-955AEB871B5B}"/>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DD9A03E0-47B3-85EA-CE5F-C27F32394D8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1FD37030-4459-D621-AC52-BDE0CECA186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B4C73016-24B3-E27F-C7D0-A5C25B8958B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DE8B3B78-ACB5-5790-1019-9A82EC8F8F9D}"/>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4A050D53-7FD9-81D3-6D4D-03E91D112EDA}"/>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6ECFF190-C254-8CCE-84A3-FDD72A33F104}"/>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BCDB4EC3-2150-CF6C-3FE4-6F3690C8B020}"/>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7434E30D-8C96-DBE5-42A7-939EDC2B5B9A}"/>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7E0425AF-BB6F-7DBF-2B74-952D46D1CCF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157989E8-DA06-B0B8-DF3C-D1335EFC16C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79C1FFC0-C963-22E4-FBFF-3A8B00C0B428}"/>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21" name="Rectangle: Rounded Corners 20">
            <a:extLst>
              <a:ext uri="{FF2B5EF4-FFF2-40B4-BE49-F238E27FC236}">
                <a16:creationId xmlns:a16="http://schemas.microsoft.com/office/drawing/2014/main" id="{DD0C2A29-3A16-9331-558C-F6FA90D0D75C}"/>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1E301D37-9126-C65C-E62E-DC89DFD7AE9C}"/>
              </a:ext>
            </a:extLst>
          </p:cNvPr>
          <p:cNvSpPr txBox="1">
            <a:spLocks/>
          </p:cNvSpPr>
          <p:nvPr/>
        </p:nvSpPr>
        <p:spPr>
          <a:xfrm>
            <a:off x="701759" y="1776228"/>
            <a:ext cx="9590355"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Judging (TJ)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likely make clear and consistent contributions to group discussions, summarizing what others have said to advance the conversation.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push the group towards resolution before they are ready; talking about feelings isn’t wasted time and matters of the heart may need to be addressed before all parties can agree to move forward.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to silence your inner critic while others are sharing and remember that not everyone will follow the same logical line of reasoning as you.</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Perceiving (TP)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likely enjoy playing devil’s advocate or supporting the underdog to ensure all logical perspectives have been thoroughly understood in a group discussion.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mindful that this may be misread as trying to prolong conflict; you may need to be more overt with your intentions, and in facilitating dialogue around feelings.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Don’t forget to guide the group towards a solution once the key options have been explored. Take the time you need afterwards to fully dissect and review the outcome.</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A1CC2475-E294-CC57-A9BC-9A9C0BB6F271}"/>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5782ADF4-F8F2-72E9-64F4-10D4E0BD522D}"/>
              </a:ext>
            </a:extLst>
          </p:cNvPr>
          <p:cNvSpPr txBox="1"/>
          <p:nvPr/>
        </p:nvSpPr>
        <p:spPr>
          <a:xfrm>
            <a:off x="10257801" y="482997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Group Mediation</a:t>
            </a:r>
          </a:p>
        </p:txBody>
      </p:sp>
    </p:spTree>
    <p:custDataLst>
      <p:tags r:id="rId1"/>
    </p:custDataLst>
    <p:extLst>
      <p:ext uri="{BB962C8B-B14F-4D97-AF65-F5344CB8AC3E}">
        <p14:creationId xmlns:p14="http://schemas.microsoft.com/office/powerpoint/2010/main" val="305670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3A198-BFA5-A733-1973-345E3DA503FA}"/>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90227485-C7C1-1362-479D-E14CDB552E49}"/>
              </a:ext>
            </a:extLst>
          </p:cNvPr>
          <p:cNvSpPr txBox="1"/>
          <p:nvPr/>
        </p:nvSpPr>
        <p:spPr>
          <a:xfrm>
            <a:off x="1091878" y="1086992"/>
            <a:ext cx="347074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4" name="Title 3">
            <a:extLst>
              <a:ext uri="{FF2B5EF4-FFF2-40B4-BE49-F238E27FC236}">
                <a16:creationId xmlns:a16="http://schemas.microsoft.com/office/drawing/2014/main" id="{66EE690E-69DE-C645-7561-60B3EF6E2FE7}"/>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 name="Rectangle: Rounded Corners 2">
            <a:extLst>
              <a:ext uri="{FF2B5EF4-FFF2-40B4-BE49-F238E27FC236}">
                <a16:creationId xmlns:a16="http://schemas.microsoft.com/office/drawing/2014/main" id="{DDC8D031-126A-5004-F256-68CEB64522FD}"/>
              </a:ext>
            </a:extLst>
          </p:cNvPr>
          <p:cNvSpPr/>
          <p:nvPr/>
        </p:nvSpPr>
        <p:spPr>
          <a:xfrm>
            <a:off x="545522" y="3067269"/>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DAB60E18-451B-A2F9-A843-DCE3993212A8}"/>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4" action="ppaction://hlinksldjump"/>
              <a:extLst>
                <a:ext uri="{FF2B5EF4-FFF2-40B4-BE49-F238E27FC236}">
                  <a16:creationId xmlns:a16="http://schemas.microsoft.com/office/drawing/2014/main" id="{D716E30E-144B-E2AC-C598-489899E3C28C}"/>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26A75C1D-0757-C7E7-1F13-2AE3FB2D6D66}"/>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01D02FA8-D4C6-EAED-074D-4572670D9EDF}"/>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05D6E0D5-6BF8-2851-8252-7A40BF46CEBB}"/>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4A739112-1D4B-E9CD-771E-37489FC8DA2D}"/>
              </a:ext>
            </a:extLst>
          </p:cNvPr>
          <p:cNvGrpSpPr/>
          <p:nvPr/>
        </p:nvGrpSpPr>
        <p:grpSpPr>
          <a:xfrm>
            <a:off x="4113407" y="2459736"/>
            <a:ext cx="3418829" cy="652657"/>
            <a:chOff x="4113407" y="2214340"/>
            <a:chExt cx="3418829" cy="652657"/>
          </a:xfrm>
          <a:solidFill>
            <a:schemeClr val="tx2"/>
          </a:solidFill>
        </p:grpSpPr>
        <p:grpSp>
          <p:nvGrpSpPr>
            <p:cNvPr id="34" name="Group 33">
              <a:extLst>
                <a:ext uri="{FF2B5EF4-FFF2-40B4-BE49-F238E27FC236}">
                  <a16:creationId xmlns:a16="http://schemas.microsoft.com/office/drawing/2014/main" id="{5C1576A0-9C8A-845C-A3EC-2A454850F01B}"/>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F9951116-0F60-7293-61FD-BD2B0F0CB7C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72C8EDEA-D6BD-F395-8492-E2342AC9922B}"/>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9705B327-725D-A6B9-8374-F4E80441D08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9430659-598F-86CD-EE4D-7E415500F52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52F301FE-EF36-D056-7346-28B589F8DA3C}"/>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B337CD95-07F7-7641-6118-DE30C1AB074F}"/>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A3D34A55-4550-4438-BB1D-2705AB96892A}"/>
              </a:ext>
            </a:extLst>
          </p:cNvPr>
          <p:cNvGrpSpPr/>
          <p:nvPr/>
        </p:nvGrpSpPr>
        <p:grpSpPr>
          <a:xfrm>
            <a:off x="7681292" y="2459736"/>
            <a:ext cx="3418829" cy="652657"/>
            <a:chOff x="7681292" y="2214340"/>
            <a:chExt cx="3418829" cy="652657"/>
          </a:xfrm>
          <a:solidFill>
            <a:schemeClr val="tx2"/>
          </a:solidFill>
        </p:grpSpPr>
        <p:grpSp>
          <p:nvGrpSpPr>
            <p:cNvPr id="35" name="Group 34">
              <a:extLst>
                <a:ext uri="{FF2B5EF4-FFF2-40B4-BE49-F238E27FC236}">
                  <a16:creationId xmlns:a16="http://schemas.microsoft.com/office/drawing/2014/main" id="{65DE25C8-F7A2-8C8F-C48F-BC2836918BE4}"/>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F231E23A-5BA7-07A2-F1FB-9900903E67F6}"/>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63E2A80-F467-A1F3-8250-E2C0A0DA3214}"/>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AA01A792-566F-2247-2522-4D332E37751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566A7B14-EE29-4E83-5F96-DA463B92497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B3B38E7A-3F42-9915-733D-8ED814A86716}"/>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0280F984-67D9-FF10-3FEB-ED13FDD730ED}"/>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E1673FF2-E38C-3830-D74E-78A7B7FCF73A}"/>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C756D4F3-2C0D-65FD-4311-F157DED874DF}"/>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52D3FD70-1328-6B6C-6269-0DF59FF8C5FB}"/>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1FC611D3-9FB6-C667-D78D-0377C3345F8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3B905BB0-83BD-2C39-5D3D-D414FB5A1E0B}"/>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A91AAD00-0023-AE92-B36C-9EAB9383689D}"/>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Group Mediation</a:t>
            </a:r>
          </a:p>
        </p:txBody>
      </p:sp>
      <p:sp>
        <p:nvSpPr>
          <p:cNvPr id="21" name="Rectangle: Rounded Corners 20">
            <a:extLst>
              <a:ext uri="{FF2B5EF4-FFF2-40B4-BE49-F238E27FC236}">
                <a16:creationId xmlns:a16="http://schemas.microsoft.com/office/drawing/2014/main" id="{47AE61A2-0528-D5A1-76CB-057018D4155A}"/>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079260A0-132B-1C62-3D0C-A639DEA17D0E}"/>
              </a:ext>
            </a:extLst>
          </p:cNvPr>
          <p:cNvSpPr txBox="1">
            <a:spLocks/>
          </p:cNvSpPr>
          <p:nvPr/>
        </p:nvSpPr>
        <p:spPr>
          <a:xfrm>
            <a:off x="696285" y="1779113"/>
            <a:ext cx="9535485"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Judging (FJ)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likely create a safe and comfortable environment for people to share their concerns, so that individual needs are met and tensions are eased quickly.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mindful that not every conflict can be resolved harmoniously, and even if the group reaches agreement, there may still be some lingering bitterness.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Don’t take it upon yourself to repair every relationship; be prepared to stand your ground when needed, rather than ceding to others in an effort to keep the peace.</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Perceiving (FP)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likely open a space for the group to bring diverse concerns to the table, offering a compassionate listening ear without feeling any need to influence or take a side.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avoid the tough talking points in an attempt to preserve people’s feelings, as engaging in critical analysis is not the same as disrespecting others’ values.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may need to be more assertive to bring the group towards a resolution once all perspectives have been heard.</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493BB11E-4EA3-26A0-A160-1D0C5E3F9CDC}"/>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84D95500-B8B6-4D6A-1448-CB77458F8B16}"/>
              </a:ext>
            </a:extLst>
          </p:cNvPr>
          <p:cNvSpPr txBox="1"/>
          <p:nvPr/>
        </p:nvSpPr>
        <p:spPr>
          <a:xfrm>
            <a:off x="10255875" y="4828250"/>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Group Mediation</a:t>
            </a:r>
          </a:p>
        </p:txBody>
      </p:sp>
    </p:spTree>
    <p:custDataLst>
      <p:tags r:id="rId1"/>
    </p:custDataLst>
    <p:extLst>
      <p:ext uri="{BB962C8B-B14F-4D97-AF65-F5344CB8AC3E}">
        <p14:creationId xmlns:p14="http://schemas.microsoft.com/office/powerpoint/2010/main" val="30703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61EE1-4396-75CB-F62A-A7B4F6FC653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CE8F654-8C5A-468F-EE99-93DF97A8EB2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B2A9527-9DED-C171-B6EE-8882D48BFC8F}"/>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5969FD17-9629-60E8-243F-07FE88F67E2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7999A33-8034-4A4F-F9FD-DDE7182FA9C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3C3BAA3B-B22A-01C6-DADB-6546869815E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82AB3F9-EB02-05EC-49F8-DF773760EE3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7A5CBE62-1559-9BBF-69C9-09795D64030C}"/>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 action="ppaction://noaction"/>
              <a:extLst>
                <a:ext uri="{FF2B5EF4-FFF2-40B4-BE49-F238E27FC236}">
                  <a16:creationId xmlns:a16="http://schemas.microsoft.com/office/drawing/2014/main" id="{5AA341D5-A1E8-723B-75F1-C7938A84B92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F76FDA9-BAF8-7407-3BAF-84828F2EC40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18B2BBAF-F93C-5A15-831F-421E6273CCA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5C2FA8B-6B47-0A57-BE68-0CC4893613F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1A9807A-0A2D-4637-25CB-7B14D64646A4}"/>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057BDA87-F0F1-D57E-A6B5-4D4B4CFD446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79FC088C-5AF3-ADA3-09D1-3ADAF6FA993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BDE9FB12-AD96-5916-C847-6BCAEC8670F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785E4B7-D11D-1210-7E14-45328CB5D0B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73E07997-D283-E70C-0C55-60F8A7057958}"/>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9DABAA4-EDD9-B32F-29E0-6FF9CD983E72}"/>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4668D55C-975D-94D8-0020-06D015A76E24}"/>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06DD034-C868-34BC-D467-4BDA5D93D982}"/>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78FF313-7F98-BD95-BAD2-5F001EF50A29}"/>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C91E24C-1F8F-0AF2-7064-5A003C56F9D3}"/>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C1C7665-6E19-7012-80D3-7A9D3641D0A1}"/>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EEC72F76-1A05-5E76-BF3F-9BFE4B79C0F7}"/>
              </a:ext>
            </a:extLst>
          </p:cNvPr>
          <p:cNvSpPr txBox="1"/>
          <p:nvPr/>
        </p:nvSpPr>
        <p:spPr>
          <a:xfrm>
            <a:off x="10259786" y="4705140"/>
            <a:ext cx="150876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22" name="TextBox 21">
            <a:extLst>
              <a:ext uri="{FF2B5EF4-FFF2-40B4-BE49-F238E27FC236}">
                <a16:creationId xmlns:a16="http://schemas.microsoft.com/office/drawing/2014/main" id="{BDEEBBE1-09E2-858C-94F9-61CEFC3465CC}"/>
              </a:ext>
            </a:extLst>
          </p:cNvPr>
          <p:cNvSpPr txBox="1"/>
          <p:nvPr/>
        </p:nvSpPr>
        <p:spPr>
          <a:xfrm>
            <a:off x="1091878" y="1086992"/>
            <a:ext cx="413999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27" name="Title 3">
            <a:extLst>
              <a:ext uri="{FF2B5EF4-FFF2-40B4-BE49-F238E27FC236}">
                <a16:creationId xmlns:a16="http://schemas.microsoft.com/office/drawing/2014/main" id="{8E89988D-F89C-2562-7EAB-3131C09CC93F}"/>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1277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5DA21-39FB-3F49-07C2-AC6DD839E214}"/>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685AAF94-2FDF-47B4-8519-3F10B3C9E9CD}"/>
              </a:ext>
            </a:extLst>
          </p:cNvPr>
          <p:cNvGraphicFramePr>
            <a:graphicFrameLocks noGrp="1"/>
          </p:cNvGraphicFramePr>
          <p:nvPr>
            <p:extLst>
              <p:ext uri="{D42A27DB-BD31-4B8C-83A1-F6EECF244321}">
                <p14:modId xmlns:p14="http://schemas.microsoft.com/office/powerpoint/2010/main" val="1071647533"/>
              </p:ext>
            </p:extLst>
          </p:nvPr>
        </p:nvGraphicFramePr>
        <p:xfrm>
          <a:off x="1101969" y="1356260"/>
          <a:ext cx="10220988" cy="5026660"/>
        </p:xfrm>
        <a:graphic>
          <a:graphicData uri="http://schemas.openxmlformats.org/drawingml/2006/table">
            <a:tbl>
              <a:tblPr>
                <a:tableStyleId>{5C22544A-7EE6-4342-B048-85BDC9FD1C3A}</a:tableStyleId>
              </a:tblPr>
              <a:tblGrid>
                <a:gridCol w="1668346">
                  <a:extLst>
                    <a:ext uri="{9D8B030D-6E8A-4147-A177-3AD203B41FA5}">
                      <a16:colId xmlns:a16="http://schemas.microsoft.com/office/drawing/2014/main" val="1988431367"/>
                    </a:ext>
                  </a:extLst>
                </a:gridCol>
                <a:gridCol w="8552642">
                  <a:extLst>
                    <a:ext uri="{9D8B030D-6E8A-4147-A177-3AD203B41FA5}">
                      <a16:colId xmlns:a16="http://schemas.microsoft.com/office/drawing/2014/main" val="3553632243"/>
                    </a:ext>
                  </a:extLst>
                </a:gridCol>
              </a:tblGrid>
              <a:tr h="541855">
                <a:tc>
                  <a:txBody>
                    <a:bodyPr/>
                    <a:lstStyle/>
                    <a:p>
                      <a:pPr marL="0" marR="0">
                        <a:lnSpc>
                          <a:spcPct val="100000"/>
                        </a:lnSpc>
                        <a:spcBef>
                          <a:spcPts val="0"/>
                        </a:spcBef>
                        <a:spcAft>
                          <a:spcPts val="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Thinking &amp; Judging (TJ) Preferences</a:t>
                      </a:r>
                      <a:endParaRPr lang="en-US" sz="16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4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focus in conflict: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likely focus on the task at hand, seeking to identify the most effective path forward. You will be most satisfied when the conflict is dealt with, which includes a clear resolution on how to tackle the problem.</a:t>
                      </a:r>
                    </a:p>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4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response to conflict: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probably stay coolheaded and analytical, putting your personal feelings to one side in order to provide objective critique. You may come across as either detached or aggressive, and you may push for closure too quickly due to your desire for clarity.</a:t>
                      </a:r>
                      <a:endParaRPr lang="en-US" sz="14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9043468"/>
                  </a:ext>
                </a:extLst>
              </a:tr>
              <a:tr h="804672">
                <a:tc>
                  <a:txBody>
                    <a:bodyPr/>
                    <a:lstStyle/>
                    <a:p>
                      <a:pPr marL="0" marR="0">
                        <a:lnSpc>
                          <a:spcPct val="100000"/>
                        </a:lnSpc>
                        <a:spcBef>
                          <a:spcPts val="0"/>
                        </a:spcBef>
                        <a:spcAft>
                          <a:spcPts val="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Thinking &amp; Perceiving (TP) Preferences</a:t>
                      </a:r>
                      <a:endParaRPr lang="en-US" sz="16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4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focus in conflict: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likely focus on the logical principles at play to identify a clear path or route to navigate through issues. You will be most satisfied when you have time to analyze, dissect, and review all the possible alternatives.</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4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response to conflict: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probably play the role of devil’s advocate, questioning any givens to ensure all angles have been considered. You may at times seem unsympathetic to others’ feelings or even look to stir up conflict due to your desire to debate the issues.</a:t>
                      </a:r>
                      <a:endParaRPr lang="en-US" sz="14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98167448"/>
                  </a:ext>
                </a:extLst>
              </a:tr>
              <a:tr h="854810">
                <a:tc>
                  <a:txBody>
                    <a:bodyPr/>
                    <a:lstStyle/>
                    <a:p>
                      <a:pPr marL="0" marR="0">
                        <a:lnSpc>
                          <a:spcPct val="100000"/>
                        </a:lnSpc>
                        <a:spcBef>
                          <a:spcPts val="0"/>
                        </a:spcBef>
                        <a:spcAft>
                          <a:spcPts val="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Feeling &amp; Judging (FJ) Preferences</a:t>
                      </a:r>
                      <a:endParaRPr lang="en-US" sz="16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nSpc>
                          <a:spcPct val="100000"/>
                        </a:lnSpc>
                        <a:spcBef>
                          <a:spcPts val="0"/>
                        </a:spcBef>
                        <a:spcAft>
                          <a:spcPts val="0"/>
                        </a:spcAft>
                        <a:buSzPts val="1000"/>
                        <a:buFont typeface="Symbol" panose="05050102010706020507" pitchFamily="18" charset="2"/>
                        <a:buNone/>
                        <a:tabLst>
                          <a:tab pos="247015" algn="l"/>
                        </a:tabLst>
                      </a:pPr>
                      <a:r>
                        <a:rPr lang="en-US" sz="14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focus in conflict: </a:t>
                      </a:r>
                      <a:r>
                        <a:rPr lang="en-US" sz="1200" b="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likely focus on the people involved to ensure everyone’s needs are met and relationships remain intact. You will be most satisfied when you know the conflict has been resolved harmoniously, with positive benefits for everyone involved.</a:t>
                      </a:r>
                    </a:p>
                    <a:p>
                      <a:pPr marL="0" marR="0" lvl="0" indent="0">
                        <a:lnSpc>
                          <a:spcPct val="100000"/>
                        </a:lnSpc>
                        <a:spcBef>
                          <a:spcPts val="0"/>
                        </a:spcBef>
                        <a:spcAft>
                          <a:spcPts val="0"/>
                        </a:spcAft>
                        <a:buSzPts val="1000"/>
                        <a:buFont typeface="Symbol" panose="05050102010706020507" pitchFamily="18" charset="2"/>
                        <a:buNone/>
                        <a:tabLst>
                          <a:tab pos="247015" algn="l"/>
                        </a:tabLst>
                      </a:pPr>
                      <a:r>
                        <a:rPr lang="en-US" sz="14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response to conflict: </a:t>
                      </a:r>
                      <a:r>
                        <a:rPr lang="en-US" sz="1200" b="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probably use empathy to connect with people, sharing your feelings openly and encouraging them to do the same. You may struggle to be objective, and you may appear to brush issues under the carpet due to your desire for harmony.</a:t>
                      </a:r>
                      <a:endParaRPr lang="en-US" sz="1400" b="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52686694"/>
                  </a:ext>
                </a:extLst>
              </a:tr>
              <a:tr h="886339">
                <a:tc>
                  <a:txBody>
                    <a:bodyPr/>
                    <a:lstStyle/>
                    <a:p>
                      <a:pPr marL="0" marR="0">
                        <a:lnSpc>
                          <a:spcPct val="100000"/>
                        </a:lnSpc>
                        <a:spcBef>
                          <a:spcPts val="0"/>
                        </a:spcBef>
                        <a:spcAft>
                          <a:spcPts val="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Feeling &amp; Perceiving (FP) Preferences</a:t>
                      </a:r>
                      <a:endParaRPr lang="en-US" sz="16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nSpc>
                          <a:spcPct val="100000"/>
                        </a:lnSpc>
                        <a:spcBef>
                          <a:spcPts val="0"/>
                        </a:spcBef>
                        <a:spcAft>
                          <a:spcPts val="0"/>
                        </a:spcAft>
                        <a:buSzPts val="1000"/>
                        <a:buFont typeface="Symbol" panose="05050102010706020507" pitchFamily="18" charset="2"/>
                        <a:buNone/>
                        <a:tabLst>
                          <a:tab pos="247015" algn="l"/>
                        </a:tabLst>
                      </a:pPr>
                      <a:r>
                        <a:rPr lang="en-US" sz="14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focus in conflict: </a:t>
                      </a:r>
                      <a:r>
                        <a:rPr lang="en-US" sz="1400" b="0">
                          <a:solidFill>
                            <a:srgbClr val="114853"/>
                          </a:solidFill>
                          <a:effectLst/>
                          <a:latin typeface="Open Sans" panose="020B0606030504020204" pitchFamily="34" charset="0"/>
                          <a:ea typeface="Calibri" panose="020F0502020204030204" pitchFamily="34" charset="0"/>
                          <a:cs typeface="Open Sans" panose="020B0606030504020204" pitchFamily="34" charset="0"/>
                        </a:rPr>
                        <a:t>Y</a:t>
                      </a:r>
                      <a:r>
                        <a:rPr lang="en-US" sz="1200" b="0">
                          <a:solidFill>
                            <a:srgbClr val="114853"/>
                          </a:solidFill>
                          <a:effectLst/>
                          <a:latin typeface="Open Sans" panose="020B0606030504020204" pitchFamily="34" charset="0"/>
                          <a:ea typeface="Calibri" panose="020F0502020204030204" pitchFamily="34" charset="0"/>
                          <a:cs typeface="Open Sans" panose="020B0606030504020204" pitchFamily="34" charset="0"/>
                        </a:rPr>
                        <a:t>ou likely focus on the core values at stake and may only get involved in conflict when you feel passionately about the issue. You will be most satisfied when all perspectives have been included and explored.</a:t>
                      </a:r>
                    </a:p>
                    <a:p>
                      <a:pPr marL="0" marR="0" lvl="0" indent="0">
                        <a:lnSpc>
                          <a:spcPct val="100000"/>
                        </a:lnSpc>
                        <a:spcBef>
                          <a:spcPts val="0"/>
                        </a:spcBef>
                        <a:spcAft>
                          <a:spcPts val="0"/>
                        </a:spcAft>
                        <a:buSzPts val="1000"/>
                        <a:buFont typeface="Symbol" panose="05050102010706020507" pitchFamily="18" charset="2"/>
                        <a:buNone/>
                        <a:tabLst>
                          <a:tab pos="247015" algn="l"/>
                        </a:tabLst>
                      </a:pPr>
                      <a:r>
                        <a:rPr lang="en-US" sz="14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response to conflict: </a:t>
                      </a:r>
                      <a:r>
                        <a:rPr lang="en-US" sz="1200" b="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probably welcome and accept disparate views, and you are sensitive to others’ emotions even if you don’t readily share your own. You may hold too tightly to your values, or struggle to bring conflict to a close due to your desire to mediate everyone’s concerns.</a:t>
                      </a:r>
                      <a:endParaRPr lang="en-US" sz="1400" b="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98336178"/>
                  </a:ext>
                </a:extLst>
              </a:tr>
            </a:tbl>
          </a:graphicData>
        </a:graphic>
      </p:graphicFrame>
      <p:sp>
        <p:nvSpPr>
          <p:cNvPr id="2" name="Title 1">
            <a:extLst>
              <a:ext uri="{FF2B5EF4-FFF2-40B4-BE49-F238E27FC236}">
                <a16:creationId xmlns:a16="http://schemas.microsoft.com/office/drawing/2014/main" id="{C2931FB6-BF35-DBA8-6704-754095D3052E}"/>
              </a:ext>
            </a:extLst>
          </p:cNvPr>
          <p:cNvSpPr>
            <a:spLocks noGrp="1"/>
          </p:cNvSpPr>
          <p:nvPr>
            <p:ph type="title"/>
          </p:nvPr>
        </p:nvSpPr>
        <p:spPr>
          <a:xfrm>
            <a:off x="1101969" y="708197"/>
            <a:ext cx="10515600" cy="900113"/>
          </a:xfrm>
        </p:spPr>
        <p:txBody>
          <a:bodyPr/>
          <a:lstStyle/>
          <a:p>
            <a:r>
              <a:rPr lang="en-GB" sz="3600"/>
              <a:t>Type Preferences in Conflict</a:t>
            </a:r>
          </a:p>
        </p:txBody>
      </p:sp>
      <p:sp>
        <p:nvSpPr>
          <p:cNvPr id="3" name="Oval 2">
            <a:extLst>
              <a:ext uri="{FF2B5EF4-FFF2-40B4-BE49-F238E27FC236}">
                <a16:creationId xmlns:a16="http://schemas.microsoft.com/office/drawing/2014/main" id="{331DA5AD-5425-793D-FE6E-4E79F09696EA}"/>
              </a:ext>
            </a:extLst>
          </p:cNvPr>
          <p:cNvSpPr/>
          <p:nvPr/>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30ADAC81-5817-3E7F-34AF-6E0D915CDF7A}"/>
              </a:ext>
            </a:extLst>
          </p:cNvPr>
          <p:cNvSpPr/>
          <p:nvPr/>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14165140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91983-36D1-EBBE-2E6B-A452A58ACA82}"/>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668236C4-473E-8F19-AC9B-4189E0035B3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3327559-4E57-9290-0707-EB9C044E5CA0}"/>
              </a:ext>
            </a:extLst>
          </p:cNvPr>
          <p:cNvSpPr txBox="1"/>
          <p:nvPr/>
        </p:nvSpPr>
        <p:spPr>
          <a:xfrm>
            <a:off x="10259786" y="4705140"/>
            <a:ext cx="150876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22" name="TextBox 21">
            <a:extLst>
              <a:ext uri="{FF2B5EF4-FFF2-40B4-BE49-F238E27FC236}">
                <a16:creationId xmlns:a16="http://schemas.microsoft.com/office/drawing/2014/main" id="{FA65A560-B4EB-EE52-776A-958B40270F2A}"/>
              </a:ext>
            </a:extLst>
          </p:cNvPr>
          <p:cNvSpPr txBox="1"/>
          <p:nvPr/>
        </p:nvSpPr>
        <p:spPr>
          <a:xfrm>
            <a:off x="1091878" y="1086992"/>
            <a:ext cx="417770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27" name="Title 3">
            <a:extLst>
              <a:ext uri="{FF2B5EF4-FFF2-40B4-BE49-F238E27FC236}">
                <a16:creationId xmlns:a16="http://schemas.microsoft.com/office/drawing/2014/main" id="{21F2ED6A-C014-EBAE-6E32-B5B639DF2523}"/>
              </a:ext>
            </a:extLst>
          </p:cNvPr>
          <p:cNvSpPr>
            <a:spLocks noGrp="1"/>
          </p:cNvSpPr>
          <p:nvPr>
            <p:ph type="title"/>
          </p:nvPr>
        </p:nvSpPr>
        <p:spPr>
          <a:xfrm>
            <a:off x="767270" y="659995"/>
            <a:ext cx="10246896" cy="980098"/>
          </a:xfrm>
        </p:spPr>
        <p:txBody>
          <a:bodyPr anchor="t"/>
          <a:lstStyle/>
          <a:p>
            <a:r>
              <a:rPr lang="en-GB" sz="3600"/>
              <a:t>Advanced Skills</a:t>
            </a:r>
          </a:p>
        </p:txBody>
      </p:sp>
      <p:grpSp>
        <p:nvGrpSpPr>
          <p:cNvPr id="20" name="Group 19">
            <a:extLst>
              <a:ext uri="{FF2B5EF4-FFF2-40B4-BE49-F238E27FC236}">
                <a16:creationId xmlns:a16="http://schemas.microsoft.com/office/drawing/2014/main" id="{5671DE54-5187-8512-88E3-8831B06B99D3}"/>
              </a:ext>
            </a:extLst>
          </p:cNvPr>
          <p:cNvGrpSpPr/>
          <p:nvPr/>
        </p:nvGrpSpPr>
        <p:grpSpPr>
          <a:xfrm>
            <a:off x="555434" y="2283500"/>
            <a:ext cx="10558656" cy="3918629"/>
            <a:chOff x="1612038" y="4416334"/>
            <a:chExt cx="10558656" cy="3918629"/>
          </a:xfrm>
        </p:grpSpPr>
        <p:sp>
          <p:nvSpPr>
            <p:cNvPr id="6" name="Rectangle: Rounded Corners 5">
              <a:extLst>
                <a:ext uri="{FF2B5EF4-FFF2-40B4-BE49-F238E27FC236}">
                  <a16:creationId xmlns:a16="http://schemas.microsoft.com/office/drawing/2014/main" id="{DE0A3F53-E7A8-8F79-E1A4-F56BC75F6FB8}"/>
                </a:ext>
              </a:extLst>
            </p:cNvPr>
            <p:cNvSpPr/>
            <p:nvPr/>
          </p:nvSpPr>
          <p:spPr>
            <a:xfrm>
              <a:off x="1612038" y="4416334"/>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A9CC4945-B8DB-DAA3-11D7-322DDF165F49}"/>
                </a:ext>
              </a:extLst>
            </p:cNvPr>
            <p:cNvSpPr txBox="1">
              <a:spLocks/>
            </p:cNvSpPr>
            <p:nvPr/>
          </p:nvSpPr>
          <p:spPr>
            <a:xfrm>
              <a:off x="1848349" y="5001624"/>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Learns from past conflicts to prevent new ones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Creates preventive strategies to manage conflicts before they start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F4B9EBCE-3CF9-ADAA-6C24-A68346B328C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15BC4F34-6AAB-B749-FC12-D58A84CA453C}"/>
              </a:ext>
            </a:extLst>
          </p:cNvPr>
          <p:cNvSpPr txBox="1"/>
          <p:nvPr/>
        </p:nvSpPr>
        <p:spPr>
          <a:xfrm>
            <a:off x="10256698" y="4705139"/>
            <a:ext cx="150876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23" name="Rectangle: Rounded Corners 22">
            <a:hlinkClick r:id="" action="ppaction://hlinkshowjump?jump=nextslide"/>
            <a:extLst>
              <a:ext uri="{FF2B5EF4-FFF2-40B4-BE49-F238E27FC236}">
                <a16:creationId xmlns:a16="http://schemas.microsoft.com/office/drawing/2014/main" id="{01604787-76EA-FFDD-16D2-B789D697C093}"/>
              </a:ext>
            </a:extLst>
          </p:cNvPr>
          <p:cNvSpPr/>
          <p:nvPr/>
        </p:nvSpPr>
        <p:spPr>
          <a:xfrm>
            <a:off x="544876" y="1744281"/>
            <a:ext cx="3418829" cy="645618"/>
          </a:xfrm>
          <a:prstGeom prst="roundRect">
            <a:avLst>
              <a:gd name="adj" fmla="val 10984"/>
            </a:avLst>
          </a:prstGeom>
          <a:solidFill>
            <a:schemeClr val="bg2"/>
          </a:solidFill>
          <a:ln w="12700" cap="flat" cmpd="sng" algn="ctr">
            <a:noFill/>
            <a:prstDash val="solid"/>
            <a:miter lim="800000"/>
          </a:ln>
          <a:effectLst/>
        </p:spPr>
        <p:txBody>
          <a:bodyPr lIns="548640" tIns="182880" rIns="342942" bIns="0" rtlCol="0" anchor="t" anchorCtr="0"/>
          <a:lstStyle/>
          <a:p>
            <a:pPr defTabSz="436822"/>
            <a:r>
              <a:rPr lang="en-US" sz="1400" b="1"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9" name="Group 28">
            <a:extLst>
              <a:ext uri="{FF2B5EF4-FFF2-40B4-BE49-F238E27FC236}">
                <a16:creationId xmlns:a16="http://schemas.microsoft.com/office/drawing/2014/main" id="{54194109-C6B3-A7DE-13C9-E9AB19D22CAF}"/>
              </a:ext>
            </a:extLst>
          </p:cNvPr>
          <p:cNvGrpSpPr/>
          <p:nvPr/>
        </p:nvGrpSpPr>
        <p:grpSpPr>
          <a:xfrm>
            <a:off x="692303" y="1869697"/>
            <a:ext cx="338328" cy="338328"/>
            <a:chOff x="687637" y="2265052"/>
            <a:chExt cx="338328" cy="338328"/>
          </a:xfrm>
        </p:grpSpPr>
        <p:sp>
          <p:nvSpPr>
            <p:cNvPr id="36" name="Oval 35">
              <a:extLst>
                <a:ext uri="{FF2B5EF4-FFF2-40B4-BE49-F238E27FC236}">
                  <a16:creationId xmlns:a16="http://schemas.microsoft.com/office/drawing/2014/main" id="{34F9EC22-4BE7-CA4C-CC66-5DCFC071F36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7" name="Graphic 8">
              <a:extLst>
                <a:ext uri="{FF2B5EF4-FFF2-40B4-BE49-F238E27FC236}">
                  <a16:creationId xmlns:a16="http://schemas.microsoft.com/office/drawing/2014/main" id="{D2D84C63-580C-7EF8-95FA-E8934A7D765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Tree>
    <p:custDataLst>
      <p:tags r:id="rId1"/>
    </p:custDataLst>
    <p:extLst>
      <p:ext uri="{BB962C8B-B14F-4D97-AF65-F5344CB8AC3E}">
        <p14:creationId xmlns:p14="http://schemas.microsoft.com/office/powerpoint/2010/main" val="26474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675" decel="100000" fill="hold"/>
                                        <p:tgtEl>
                                          <p:spTgt spid="28"/>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750"/>
                                        <p:tgtEl>
                                          <p:spTgt spid="21"/>
                                        </p:tgtEl>
                                      </p:cBhvr>
                                    </p:animEffect>
                                    <p:anim calcmode="lin" valueType="num">
                                      <p:cBhvr>
                                        <p:cTn id="14" dur="750" fill="hold"/>
                                        <p:tgtEl>
                                          <p:spTgt spid="21"/>
                                        </p:tgtEl>
                                        <p:attrNameLst>
                                          <p:attrName>ppt_x</p:attrName>
                                        </p:attrNameLst>
                                      </p:cBhvr>
                                      <p:tavLst>
                                        <p:tav tm="0">
                                          <p:val>
                                            <p:strVal val="#ppt_x"/>
                                          </p:val>
                                        </p:tav>
                                        <p:tav tm="100000">
                                          <p:val>
                                            <p:strVal val="#ppt_x"/>
                                          </p:val>
                                        </p:tav>
                                      </p:tavLst>
                                    </p:anim>
                                    <p:anim calcmode="lin" valueType="num">
                                      <p:cBhvr>
                                        <p:cTn id="15" dur="675" decel="100000" fill="hold"/>
                                        <p:tgtEl>
                                          <p:spTgt spid="21"/>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4E1D6-C413-3481-FEC7-B68918D60ADD}"/>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9B4DE5C6-5D74-6335-2F2D-C989C3B6C9F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C9BBD5C-A7FC-BB91-985B-ECB85AC58E44}"/>
              </a:ext>
            </a:extLst>
          </p:cNvPr>
          <p:cNvSpPr txBox="1"/>
          <p:nvPr/>
        </p:nvSpPr>
        <p:spPr>
          <a:xfrm>
            <a:off x="10259786" y="4705140"/>
            <a:ext cx="150876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22" name="TextBox 21">
            <a:extLst>
              <a:ext uri="{FF2B5EF4-FFF2-40B4-BE49-F238E27FC236}">
                <a16:creationId xmlns:a16="http://schemas.microsoft.com/office/drawing/2014/main" id="{4C8A23B9-3FF8-511A-8C1F-CF00C32922AA}"/>
              </a:ext>
            </a:extLst>
          </p:cNvPr>
          <p:cNvSpPr txBox="1"/>
          <p:nvPr/>
        </p:nvSpPr>
        <p:spPr>
          <a:xfrm>
            <a:off x="1091878" y="1086992"/>
            <a:ext cx="413999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27" name="Title 3">
            <a:extLst>
              <a:ext uri="{FF2B5EF4-FFF2-40B4-BE49-F238E27FC236}">
                <a16:creationId xmlns:a16="http://schemas.microsoft.com/office/drawing/2014/main" id="{83127B22-0BF2-E011-9A8D-F47F5767FA92}"/>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AF115B5D-812B-F00A-4C5B-0F037FED0B7A}"/>
              </a:ext>
            </a:extLst>
          </p:cNvPr>
          <p:cNvSpPr/>
          <p:nvPr/>
        </p:nvSpPr>
        <p:spPr>
          <a:xfrm>
            <a:off x="4113406" y="1546515"/>
            <a:ext cx="3493008"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9C647DA5-ABAC-8608-2588-42903F212916}"/>
              </a:ext>
            </a:extLst>
          </p:cNvPr>
          <p:cNvGrpSpPr/>
          <p:nvPr/>
        </p:nvGrpSpPr>
        <p:grpSpPr>
          <a:xfrm>
            <a:off x="4224292" y="1696140"/>
            <a:ext cx="338328" cy="338328"/>
            <a:chOff x="687637" y="2265052"/>
            <a:chExt cx="338328" cy="338328"/>
          </a:xfrm>
        </p:grpSpPr>
        <p:sp>
          <p:nvSpPr>
            <p:cNvPr id="41" name="Oval 40">
              <a:extLst>
                <a:ext uri="{FF2B5EF4-FFF2-40B4-BE49-F238E27FC236}">
                  <a16:creationId xmlns:a16="http://schemas.microsoft.com/office/drawing/2014/main" id="{A550D16F-489D-F248-6C2E-38E00FB3697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8400023A-BC88-A85E-8E0F-B44B951E308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4CF0521E-E9CB-ACA3-E79B-5E9DF0B70FC5}"/>
              </a:ext>
            </a:extLst>
          </p:cNvPr>
          <p:cNvGrpSpPr/>
          <p:nvPr/>
        </p:nvGrpSpPr>
        <p:grpSpPr>
          <a:xfrm>
            <a:off x="497282" y="2306726"/>
            <a:ext cx="10544688" cy="3871677"/>
            <a:chOff x="555434" y="2381639"/>
            <a:chExt cx="10544688" cy="3871677"/>
          </a:xfrm>
        </p:grpSpPr>
        <p:sp>
          <p:nvSpPr>
            <p:cNvPr id="43" name="Rectangle: Rounded Corners 42">
              <a:extLst>
                <a:ext uri="{FF2B5EF4-FFF2-40B4-BE49-F238E27FC236}">
                  <a16:creationId xmlns:a16="http://schemas.microsoft.com/office/drawing/2014/main" id="{10D4D93B-BB6F-2A59-8F52-3F7E4977FAEA}"/>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0F9F840C-B1BB-640C-4F26-D504F034F11B}"/>
                </a:ext>
              </a:extLst>
            </p:cNvPr>
            <p:cNvSpPr txBox="1">
              <a:spLocks/>
            </p:cNvSpPr>
            <p:nvPr/>
          </p:nvSpPr>
          <p:spPr>
            <a:xfrm>
              <a:off x="827252" y="2617040"/>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solve deeper problems at the systemic level, creating preventive strategies to avoid further conflicts. Yet different types may vary in the degree of structure and procedure they strive to implement along with differences in focus on logical cause-and-effect analysis versus person-centered solutions.</a:t>
              </a:r>
            </a:p>
          </p:txBody>
        </p:sp>
      </p:grpSp>
      <p:grpSp>
        <p:nvGrpSpPr>
          <p:cNvPr id="45" name="Group 44">
            <a:extLst>
              <a:ext uri="{FF2B5EF4-FFF2-40B4-BE49-F238E27FC236}">
                <a16:creationId xmlns:a16="http://schemas.microsoft.com/office/drawing/2014/main" id="{986E0966-4A49-47B8-54FE-91F48E718D1E}"/>
              </a:ext>
            </a:extLst>
          </p:cNvPr>
          <p:cNvGrpSpPr/>
          <p:nvPr/>
        </p:nvGrpSpPr>
        <p:grpSpPr>
          <a:xfrm>
            <a:off x="10256698" y="4243254"/>
            <a:ext cx="1578725" cy="1757812"/>
            <a:chOff x="8308341" y="4243254"/>
            <a:chExt cx="1578725"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F8248AD3-A259-8F8E-F468-8038D6D6854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8A60C3C4-BF90-73B9-5262-831634B90447}"/>
                </a:ext>
              </a:extLst>
            </p:cNvPr>
            <p:cNvSpPr txBox="1"/>
            <p:nvPr/>
          </p:nvSpPr>
          <p:spPr>
            <a:xfrm>
              <a:off x="8308341" y="4705139"/>
              <a:ext cx="150876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grpSp>
    </p:spTree>
    <p:custDataLst>
      <p:tags r:id="rId1"/>
    </p:custDataLst>
    <p:extLst>
      <p:ext uri="{BB962C8B-B14F-4D97-AF65-F5344CB8AC3E}">
        <p14:creationId xmlns:p14="http://schemas.microsoft.com/office/powerpoint/2010/main" val="101945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A53E8-1126-D989-4DFD-01FC9DC92B0F}"/>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3E1903DB-339C-4EF8-E16A-250DBBAD9C8D}"/>
              </a:ext>
            </a:extLst>
          </p:cNvPr>
          <p:cNvSpPr txBox="1"/>
          <p:nvPr/>
        </p:nvSpPr>
        <p:spPr>
          <a:xfrm>
            <a:off x="1091878" y="1086992"/>
            <a:ext cx="419655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4" name="Title 3">
            <a:extLst>
              <a:ext uri="{FF2B5EF4-FFF2-40B4-BE49-F238E27FC236}">
                <a16:creationId xmlns:a16="http://schemas.microsoft.com/office/drawing/2014/main" id="{55B92C5B-D1A7-217D-8D96-02383030122A}"/>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 name="Rectangle: Rounded Corners 2">
            <a:extLst>
              <a:ext uri="{FF2B5EF4-FFF2-40B4-BE49-F238E27FC236}">
                <a16:creationId xmlns:a16="http://schemas.microsoft.com/office/drawing/2014/main" id="{AF9F0ED7-3E24-856C-F284-167EBFA7CF7C}"/>
              </a:ext>
            </a:extLst>
          </p:cNvPr>
          <p:cNvSpPr/>
          <p:nvPr/>
        </p:nvSpPr>
        <p:spPr>
          <a:xfrm>
            <a:off x="545522" y="3067269"/>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E1256457-A122-04C0-C900-1D6DAF3A9D10}"/>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4" action="ppaction://hlinksldjump"/>
              <a:extLst>
                <a:ext uri="{FF2B5EF4-FFF2-40B4-BE49-F238E27FC236}">
                  <a16:creationId xmlns:a16="http://schemas.microsoft.com/office/drawing/2014/main" id="{DA9D96F5-9545-5E36-D775-E277890037ED}"/>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C34D9106-26CB-B5CE-081D-6466561BFB14}"/>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5232BFFA-E48F-B444-4710-B8E993BC412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58E0EF80-0B2F-A301-8D24-69BAF22A50F1}"/>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0A85AB8E-31E8-B241-F11E-040D36162AE7}"/>
              </a:ext>
            </a:extLst>
          </p:cNvPr>
          <p:cNvGrpSpPr/>
          <p:nvPr/>
        </p:nvGrpSpPr>
        <p:grpSpPr>
          <a:xfrm>
            <a:off x="4113407" y="2459736"/>
            <a:ext cx="3418829" cy="652657"/>
            <a:chOff x="4113407" y="2214340"/>
            <a:chExt cx="3418829" cy="652657"/>
          </a:xfrm>
          <a:solidFill>
            <a:schemeClr val="tx2"/>
          </a:solidFill>
        </p:grpSpPr>
        <p:grpSp>
          <p:nvGrpSpPr>
            <p:cNvPr id="34" name="Group 33">
              <a:extLst>
                <a:ext uri="{FF2B5EF4-FFF2-40B4-BE49-F238E27FC236}">
                  <a16:creationId xmlns:a16="http://schemas.microsoft.com/office/drawing/2014/main" id="{F71C5E57-7F20-49DF-A107-58E71C40B6A4}"/>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60D7AAB9-B1BF-FA99-7015-6223EE88BEF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3281784-5CE4-517D-84B0-F97AEC6B043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73DBEF54-84C8-632E-5AAF-140450124BF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B76CD42-3CC6-7B0E-A25D-9CDCE746082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1BD71E67-A34E-1534-2D74-7C5ACA18F93E}"/>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63361250-B525-3D16-17DF-EA373AF88A32}"/>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3E0108A7-78EF-93E0-E1A9-0969A56D3C4E}"/>
              </a:ext>
            </a:extLst>
          </p:cNvPr>
          <p:cNvGrpSpPr/>
          <p:nvPr/>
        </p:nvGrpSpPr>
        <p:grpSpPr>
          <a:xfrm>
            <a:off x="7681292" y="2459736"/>
            <a:ext cx="3418829" cy="652657"/>
            <a:chOff x="7681292" y="2214340"/>
            <a:chExt cx="3418829" cy="652657"/>
          </a:xfrm>
          <a:solidFill>
            <a:schemeClr val="tx2"/>
          </a:solidFill>
        </p:grpSpPr>
        <p:grpSp>
          <p:nvGrpSpPr>
            <p:cNvPr id="35" name="Group 34">
              <a:extLst>
                <a:ext uri="{FF2B5EF4-FFF2-40B4-BE49-F238E27FC236}">
                  <a16:creationId xmlns:a16="http://schemas.microsoft.com/office/drawing/2014/main" id="{245F93BF-58F7-0931-D8E5-48D002E576A8}"/>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3674823C-CBB5-6914-77BD-26D22DB45AE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660C202-A72F-48CE-90FA-7CA01434679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A61FACF-F53A-1958-3714-DAE41315A36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1FA0CDE-3D01-CB9B-DCD1-FA611E8F4D6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BFBC3652-3D1F-A9B7-E8A6-2B294BC07479}"/>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176B23B6-2446-B438-A9A7-FAF07B035C4D}"/>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200A8C19-0F83-82CF-1AF9-8498D12CF3FA}"/>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579FBB77-731B-EA7E-B95D-086EF02A12D0}"/>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1A289096-2341-A39A-00F8-D8AB244DCC27}"/>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406604AC-0FB6-A0BB-C220-0F54BA6D281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7A1C8138-5EE0-E26F-DBDF-B5BDC822049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D2B7920A-7755-0318-55DA-A3527F99DD3A}"/>
              </a:ext>
            </a:extLst>
          </p:cNvPr>
          <p:cNvSpPr txBox="1"/>
          <p:nvPr/>
        </p:nvSpPr>
        <p:spPr>
          <a:xfrm>
            <a:off x="10259786" y="4705140"/>
            <a:ext cx="150876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21" name="Rectangle: Rounded Corners 20">
            <a:extLst>
              <a:ext uri="{FF2B5EF4-FFF2-40B4-BE49-F238E27FC236}">
                <a16:creationId xmlns:a16="http://schemas.microsoft.com/office/drawing/2014/main" id="{77EDFC93-BBCD-A15E-E9DD-B7732F62EE2A}"/>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16156EB3-60ED-EC8D-B06A-9BABB32BD5A3}"/>
              </a:ext>
            </a:extLst>
          </p:cNvPr>
          <p:cNvSpPr txBox="1">
            <a:spLocks/>
          </p:cNvSpPr>
          <p:nvPr/>
        </p:nvSpPr>
        <p:spPr>
          <a:xfrm>
            <a:off x="701759" y="1867039"/>
            <a:ext cx="9590355"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Judging (TJ)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comfortable with complex problem-solving, logically assessing the key alternatives and implementing clear standards and structures to manage further conflicts in the future.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Don’t forget to consider the impact your strategies may have on both individuals and groups. You may not be able to fix every issue, but you can use your logical analysis to contribute to the process and gain valuable learnings.</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Perceiving (TP)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comfortable analyzing past conflicts to draw logical insights. Your in-depth understanding of the systems at play allows you to identify successful strategies for the future.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Don’t forget to incorporate people factors into your analysis too. While you may find complex models with far-reaching consequences stimulating to entertain, remember that sometimes a simple, common-sense solution will suffice.</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C763B2B8-4138-EC2F-B4D0-BC252386414B}"/>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67D2A3F6-E99B-ACF1-40AF-FC8D4D0CC6FD}"/>
              </a:ext>
            </a:extLst>
          </p:cNvPr>
          <p:cNvSpPr txBox="1"/>
          <p:nvPr/>
        </p:nvSpPr>
        <p:spPr>
          <a:xfrm>
            <a:off x="10259786" y="4705139"/>
            <a:ext cx="150876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Tree>
    <p:custDataLst>
      <p:tags r:id="rId1"/>
    </p:custDataLst>
    <p:extLst>
      <p:ext uri="{BB962C8B-B14F-4D97-AF65-F5344CB8AC3E}">
        <p14:creationId xmlns:p14="http://schemas.microsoft.com/office/powerpoint/2010/main" val="3750791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D3F62-2322-F61C-7987-AB113BDB4C6C}"/>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74A3DA2F-D43B-D048-AF04-EB64950ADDF1}"/>
              </a:ext>
            </a:extLst>
          </p:cNvPr>
          <p:cNvSpPr txBox="1"/>
          <p:nvPr/>
        </p:nvSpPr>
        <p:spPr>
          <a:xfrm>
            <a:off x="1091878" y="1086992"/>
            <a:ext cx="4158852"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4" name="Title 3">
            <a:extLst>
              <a:ext uri="{FF2B5EF4-FFF2-40B4-BE49-F238E27FC236}">
                <a16:creationId xmlns:a16="http://schemas.microsoft.com/office/drawing/2014/main" id="{91797461-2E8E-2F18-DFB2-09B5B85841D0}"/>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 name="Rectangle: Rounded Corners 2">
            <a:extLst>
              <a:ext uri="{FF2B5EF4-FFF2-40B4-BE49-F238E27FC236}">
                <a16:creationId xmlns:a16="http://schemas.microsoft.com/office/drawing/2014/main" id="{A00E186F-2DBC-B8B4-F1F8-2C68F8CDA1AC}"/>
              </a:ext>
            </a:extLst>
          </p:cNvPr>
          <p:cNvSpPr/>
          <p:nvPr/>
        </p:nvSpPr>
        <p:spPr>
          <a:xfrm>
            <a:off x="545522" y="3067269"/>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BAB0900D-075B-C9B2-A1E6-96B713CE25EB}"/>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4" action="ppaction://hlinksldjump"/>
              <a:extLst>
                <a:ext uri="{FF2B5EF4-FFF2-40B4-BE49-F238E27FC236}">
                  <a16:creationId xmlns:a16="http://schemas.microsoft.com/office/drawing/2014/main" id="{8D447DCE-2FD4-CEF1-99BE-190092003E72}"/>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EA56BC8-A47F-2C69-4670-39443EE00AD0}"/>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904E7DF6-793A-5400-1FB5-E9B97A9FF6E9}"/>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30A73FF8-0196-0803-7136-C200440EFA87}"/>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7CDCDC54-9C0D-9E08-C74C-C9682D4BAF54}"/>
              </a:ext>
            </a:extLst>
          </p:cNvPr>
          <p:cNvGrpSpPr/>
          <p:nvPr/>
        </p:nvGrpSpPr>
        <p:grpSpPr>
          <a:xfrm>
            <a:off x="4113407" y="2459736"/>
            <a:ext cx="3418829" cy="652657"/>
            <a:chOff x="4113407" y="2214340"/>
            <a:chExt cx="3418829" cy="652657"/>
          </a:xfrm>
          <a:solidFill>
            <a:schemeClr val="tx2"/>
          </a:solidFill>
        </p:grpSpPr>
        <p:grpSp>
          <p:nvGrpSpPr>
            <p:cNvPr id="34" name="Group 33">
              <a:extLst>
                <a:ext uri="{FF2B5EF4-FFF2-40B4-BE49-F238E27FC236}">
                  <a16:creationId xmlns:a16="http://schemas.microsoft.com/office/drawing/2014/main" id="{E6E03450-27EE-E2C7-21E4-27E5B9D6E785}"/>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9948EF77-D895-F553-F432-3C854407A70B}"/>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112A9A4-D8CA-5818-5240-D080BCDB78BE}"/>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2FF3128-2F3F-8132-D316-6AAD104CFB5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0F71EA80-CC8D-DA30-36FC-604615F9FC7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DEA49FF9-151C-3771-6A3B-7603F268D33A}"/>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99179FCE-73A8-6213-F180-4933ADAAD254}"/>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1CACABD0-5D91-6F75-59C6-6050F860AAF6}"/>
              </a:ext>
            </a:extLst>
          </p:cNvPr>
          <p:cNvGrpSpPr/>
          <p:nvPr/>
        </p:nvGrpSpPr>
        <p:grpSpPr>
          <a:xfrm>
            <a:off x="7681292" y="2459736"/>
            <a:ext cx="3418829" cy="652657"/>
            <a:chOff x="7681292" y="2214340"/>
            <a:chExt cx="3418829" cy="652657"/>
          </a:xfrm>
          <a:solidFill>
            <a:schemeClr val="tx2"/>
          </a:solidFill>
        </p:grpSpPr>
        <p:grpSp>
          <p:nvGrpSpPr>
            <p:cNvPr id="35" name="Group 34">
              <a:extLst>
                <a:ext uri="{FF2B5EF4-FFF2-40B4-BE49-F238E27FC236}">
                  <a16:creationId xmlns:a16="http://schemas.microsoft.com/office/drawing/2014/main" id="{0A22006A-5AA4-CA5D-4A63-FF121D0CF981}"/>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8230E946-22FC-77D4-EBFE-52F04FAAC6D2}"/>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578957C-5697-9B44-9B38-5FEDEA731D4B}"/>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6FE3562-5F8B-464C-0531-41501EAF8E1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50F55CFB-36CD-4C21-1421-6019B6F9B5D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DABC987E-72CE-ACAE-CB60-47AF7BF7057B}"/>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849112AF-DEE0-A686-5705-7F111D5C6E0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9C0CCDA1-883F-8B04-D607-9DB320129011}"/>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8086E66D-8699-4480-F115-F717E7ED3802}"/>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B1C8753F-346F-90AF-C833-994204328F92}"/>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CB77ABC5-EDAD-775A-DA5D-75892EA6165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98B44439-40CC-AB15-6F30-2BC7C26C2CE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8C973747-842E-20ED-8FF0-B2EA413892A3}"/>
              </a:ext>
            </a:extLst>
          </p:cNvPr>
          <p:cNvSpPr txBox="1"/>
          <p:nvPr/>
        </p:nvSpPr>
        <p:spPr>
          <a:xfrm>
            <a:off x="10259786" y="4705140"/>
            <a:ext cx="150876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
        <p:nvSpPr>
          <p:cNvPr id="21" name="Rectangle: Rounded Corners 20">
            <a:extLst>
              <a:ext uri="{FF2B5EF4-FFF2-40B4-BE49-F238E27FC236}">
                <a16:creationId xmlns:a16="http://schemas.microsoft.com/office/drawing/2014/main" id="{CCEEF49B-D5B4-B1CF-5303-3AE3A8DD0A46}"/>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AD13FB03-A31B-9C99-5336-37E973DB748A}"/>
              </a:ext>
            </a:extLst>
          </p:cNvPr>
          <p:cNvSpPr txBox="1">
            <a:spLocks/>
          </p:cNvSpPr>
          <p:nvPr/>
        </p:nvSpPr>
        <p:spPr>
          <a:xfrm>
            <a:off x="696285" y="1834703"/>
            <a:ext cx="9535485"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Judging (FJ)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comfortable with problem-solving that focuses on maximizing benefits for individuals, avoiding conflict wherever possible before it has a chance to fester and harm relationships.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Don’t forget to consider logical principles and needs of the task as well. Also, a harmonious team is not always an effective team—a certain amount of conflict may be needed, so embrace the challenge even when it feels uncomfortable.</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Perceiving (FP)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probably comfortable reflecting on personal dynamics to offer insights that might help avoid conflict in future.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Don’t forget the value of clear processes and structures to ensure that both task performance and personal values are protected. Try to engage in logical pros and cons thinking to weigh the potential consequences of your strategies. Remember that you may need to accept some negative impacts for the greater good.</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10324476-DBF8-F3A0-31F3-FD6B7B737EB7}"/>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53298494-1334-F07E-F8F7-45EE9BF8A576}"/>
              </a:ext>
            </a:extLst>
          </p:cNvPr>
          <p:cNvSpPr txBox="1"/>
          <p:nvPr/>
        </p:nvSpPr>
        <p:spPr>
          <a:xfrm>
            <a:off x="10255132" y="4705139"/>
            <a:ext cx="150876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Systematic Problem Solving</a:t>
            </a:r>
          </a:p>
        </p:txBody>
      </p:sp>
    </p:spTree>
    <p:custDataLst>
      <p:tags r:id="rId1"/>
    </p:custDataLst>
    <p:extLst>
      <p:ext uri="{BB962C8B-B14F-4D97-AF65-F5344CB8AC3E}">
        <p14:creationId xmlns:p14="http://schemas.microsoft.com/office/powerpoint/2010/main" val="1740721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FF1FC-9B6B-D06C-2A7A-5F9A8C3BD74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9C390EC-47C4-064A-F7A7-C31F4015E9BD}"/>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CBB3E7A8-1A0B-AB23-2AD3-F918D90A57F1}"/>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4FE2C12B-435A-8A6F-C51D-C446B809D69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114A484-D7E0-B42D-0EF3-15731379F9C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645A855-8A7D-9E65-E35A-0A387FDAA57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4786FA3-E4A3-84A7-3424-283217572C2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0A6F9F67-7430-E4F6-4414-D1F6B2F59BDE}"/>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C35BA5A9-F885-AB0E-F4B8-5FD7D2196936}"/>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B98F27B1-6BCA-A888-924A-208811E65944}"/>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CAC2AC09-66E1-4545-C52E-3FD7F8691C4A}"/>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CDD5F16-18A2-18BB-3562-358D8F7919D6}"/>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88648D62-2D16-FF49-5728-E85BF15D9370}"/>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3D081306-CB0E-CA1A-05F9-56835ECAAE33}"/>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35420608-AFDD-F990-50F5-395CBF6753B3}"/>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1EC57737-A9C4-AE10-E28A-92D79507EA22}"/>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9022F904-7D2F-6EA2-E626-0D51D25A55D0}"/>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F5024C8C-FCC1-9683-8A36-DF4FF1D38D58}"/>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0" name="TextBox 29">
            <a:extLst>
              <a:ext uri="{FF2B5EF4-FFF2-40B4-BE49-F238E27FC236}">
                <a16:creationId xmlns:a16="http://schemas.microsoft.com/office/drawing/2014/main" id="{7F5022C0-BBCC-00C2-121A-00E500152389}"/>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
        <p:nvSpPr>
          <p:cNvPr id="33" name="TextBox 32">
            <a:extLst>
              <a:ext uri="{FF2B5EF4-FFF2-40B4-BE49-F238E27FC236}">
                <a16:creationId xmlns:a16="http://schemas.microsoft.com/office/drawing/2014/main" id="{B140D508-2CBE-E46B-8633-6DBF3203A620}"/>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
        <p:nvSpPr>
          <p:cNvPr id="36" name="Title 3">
            <a:extLst>
              <a:ext uri="{FF2B5EF4-FFF2-40B4-BE49-F238E27FC236}">
                <a16:creationId xmlns:a16="http://schemas.microsoft.com/office/drawing/2014/main" id="{712088F0-BEB2-CB2F-A0B2-15ADF89A7E79}"/>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7" action="ppaction://hlinksldjump"/>
            <a:extLst>
              <a:ext uri="{FF2B5EF4-FFF2-40B4-BE49-F238E27FC236}">
                <a16:creationId xmlns:a16="http://schemas.microsoft.com/office/drawing/2014/main" id="{F9F864DC-9217-6F2C-625E-63685831833D}"/>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705993CA-4A37-E402-D918-5816AE341761}"/>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2D9E68EA-203A-4370-5AF9-F2526DAB6C1F}"/>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4148038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E731-4FE1-A854-5A71-DBE94CCA178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C427F02-2F2B-2909-CB67-C93FA5091D8C}"/>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D657B32-F9CA-65A0-D81F-A579EE003FF9}"/>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1BC20B57-F283-86FB-56B3-A607E8E6602C}"/>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D0D073E-DB39-E6E5-122E-B8CC00B57E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F9D629F-B234-F11C-F16C-D7E3D91F734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FD370F24-F68B-D5D2-163D-7F08D82EAC24}"/>
                  </a:ext>
                </a:extLst>
              </p:cNvPr>
              <p:cNvSpPr/>
              <p:nvPr/>
            </p:nvSpPr>
            <p:spPr>
              <a:xfrm>
                <a:off x="693364" y="2272660"/>
                <a:ext cx="353056" cy="353058"/>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8CADA42B-6C35-7934-A1CB-A2763C90287B}"/>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E6E2D789-F11F-055C-05DF-EEE0AB5C7456}"/>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D0D3D23D-36B1-C84F-F5AD-03B6F88B97E0}"/>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EEAA334-3203-9A36-4BE2-8C331FBADAA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579D1DA-F3FE-5FFD-63F9-B41551A0BE9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AC07570-C695-7EDC-206A-AFE28A10AF0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19B19D9-41AA-BB25-2356-8596CC1379B2}"/>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EF37CC04-1F7A-719A-74F0-F4BAA74F50FF}"/>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9D1159E8-287D-B494-EC3A-20C7AA5A9482}"/>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1" name="Group 10">
            <a:extLst>
              <a:ext uri="{FF2B5EF4-FFF2-40B4-BE49-F238E27FC236}">
                <a16:creationId xmlns:a16="http://schemas.microsoft.com/office/drawing/2014/main" id="{FFE3BA63-E044-7B0C-9509-4900E9EA7AF3}"/>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9B542DAA-5237-FE68-0B01-EBC86D689DC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FFD202FF-2D84-2021-06F8-47968376ED28}"/>
                </a:ext>
              </a:extLst>
            </p:cNvPr>
            <p:cNvSpPr txBox="1"/>
            <p:nvPr/>
          </p:nvSpPr>
          <p:spPr>
            <a:xfrm>
              <a:off x="10370219" y="4723835"/>
              <a:ext cx="1214243" cy="322539"/>
            </a:xfrm>
            <a:prstGeom prst="rect">
              <a:avLst/>
            </a:prstGeom>
            <a:noFill/>
          </p:spPr>
          <p:txBody>
            <a:bodyPr wrap="square" rtlCol="0">
              <a:spAutoFit/>
            </a:bodyPr>
            <a:lstStyle/>
            <a:p>
              <a:pPr algn="ctr"/>
              <a:endPar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6" name="TextBox 15">
            <a:extLst>
              <a:ext uri="{FF2B5EF4-FFF2-40B4-BE49-F238E27FC236}">
                <a16:creationId xmlns:a16="http://schemas.microsoft.com/office/drawing/2014/main" id="{ED4F4392-8E90-CB51-0668-90C5002E9D9A}"/>
              </a:ext>
            </a:extLst>
          </p:cNvPr>
          <p:cNvSpPr txBox="1"/>
          <p:nvPr/>
        </p:nvSpPr>
        <p:spPr>
          <a:xfrm>
            <a:off x="10256698" y="4823045"/>
            <a:ext cx="1508759"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Awareness</a:t>
            </a:r>
          </a:p>
        </p:txBody>
      </p:sp>
      <p:grpSp>
        <p:nvGrpSpPr>
          <p:cNvPr id="18" name="Group 17">
            <a:extLst>
              <a:ext uri="{FF2B5EF4-FFF2-40B4-BE49-F238E27FC236}">
                <a16:creationId xmlns:a16="http://schemas.microsoft.com/office/drawing/2014/main" id="{86F7F6BD-14AB-B101-161A-978AB79C8DED}"/>
              </a:ext>
            </a:extLst>
          </p:cNvPr>
          <p:cNvGrpSpPr/>
          <p:nvPr/>
        </p:nvGrpSpPr>
        <p:grpSpPr>
          <a:xfrm>
            <a:off x="7803145" y="2609743"/>
            <a:ext cx="360121" cy="340712"/>
            <a:chOff x="4202499" y="2618581"/>
            <a:chExt cx="360121" cy="340712"/>
          </a:xfrm>
        </p:grpSpPr>
        <p:grpSp>
          <p:nvGrpSpPr>
            <p:cNvPr id="19" name="Group 18">
              <a:extLst>
                <a:ext uri="{FF2B5EF4-FFF2-40B4-BE49-F238E27FC236}">
                  <a16:creationId xmlns:a16="http://schemas.microsoft.com/office/drawing/2014/main" id="{8852AD76-131A-1290-C673-2FE155135DFD}"/>
                </a:ext>
              </a:extLst>
            </p:cNvPr>
            <p:cNvGrpSpPr>
              <a:grpSpLocks/>
            </p:cNvGrpSpPr>
            <p:nvPr/>
          </p:nvGrpSpPr>
          <p:grpSpPr>
            <a:xfrm>
              <a:off x="4227654" y="2618581"/>
              <a:ext cx="334966" cy="334965"/>
              <a:chOff x="634298" y="2216636"/>
              <a:chExt cx="471189" cy="471188"/>
            </a:xfrm>
            <a:solidFill>
              <a:schemeClr val="accent1"/>
            </a:solidFill>
          </p:grpSpPr>
          <p:sp>
            <p:nvSpPr>
              <p:cNvPr id="22" name="Oval 21">
                <a:extLst>
                  <a:ext uri="{FF2B5EF4-FFF2-40B4-BE49-F238E27FC236}">
                    <a16:creationId xmlns:a16="http://schemas.microsoft.com/office/drawing/2014/main" id="{8F106E7D-8FD4-D1FB-B1DE-B73BEA1C63C1}"/>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Plus Sign 22">
                <a:extLst>
                  <a:ext uri="{FF2B5EF4-FFF2-40B4-BE49-F238E27FC236}">
                    <a16:creationId xmlns:a16="http://schemas.microsoft.com/office/drawing/2014/main" id="{E49AC717-5CAE-00E2-06E5-A9BEB933070E}"/>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0" name="Oval 19">
              <a:extLst>
                <a:ext uri="{FF2B5EF4-FFF2-40B4-BE49-F238E27FC236}">
                  <a16:creationId xmlns:a16="http://schemas.microsoft.com/office/drawing/2014/main" id="{DDEEEBC7-3E63-B520-9299-547EAF292A8E}"/>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Plus Sign 20">
              <a:extLst>
                <a:ext uri="{FF2B5EF4-FFF2-40B4-BE49-F238E27FC236}">
                  <a16:creationId xmlns:a16="http://schemas.microsoft.com/office/drawing/2014/main" id="{6128A9BB-E299-B506-2455-6BEBBF6B9C46}"/>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6" name="Rectangle: Rounded Corners 45">
            <a:extLst>
              <a:ext uri="{FF2B5EF4-FFF2-40B4-BE49-F238E27FC236}">
                <a16:creationId xmlns:a16="http://schemas.microsoft.com/office/drawing/2014/main" id="{FBC7A2CC-9F45-0BFD-E39B-A04BF6900782}"/>
              </a:ext>
            </a:extLst>
          </p:cNvPr>
          <p:cNvSpPr/>
          <p:nvPr/>
        </p:nvSpPr>
        <p:spPr>
          <a:xfrm>
            <a:off x="545521" y="245741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7FED1E40-8075-FFA2-59B0-9C8C2EDACDF2}"/>
              </a:ext>
            </a:extLst>
          </p:cNvPr>
          <p:cNvSpPr txBox="1">
            <a:spLocks/>
          </p:cNvSpPr>
          <p:nvPr/>
        </p:nvSpPr>
        <p:spPr>
          <a:xfrm>
            <a:off x="763871"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Manages own emotions; avoids becoming defensive, argumentative, or blaming others</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Recognizes and takes into account others’ emotions</a:t>
            </a:r>
          </a:p>
        </p:txBody>
      </p:sp>
      <p:grpSp>
        <p:nvGrpSpPr>
          <p:cNvPr id="48" name="Group 47">
            <a:extLst>
              <a:ext uri="{FF2B5EF4-FFF2-40B4-BE49-F238E27FC236}">
                <a16:creationId xmlns:a16="http://schemas.microsoft.com/office/drawing/2014/main" id="{5FD37510-F0C9-4755-1D27-06248B66C3BF}"/>
              </a:ext>
            </a:extLst>
          </p:cNvPr>
          <p:cNvGrpSpPr/>
          <p:nvPr/>
        </p:nvGrpSpPr>
        <p:grpSpPr>
          <a:xfrm>
            <a:off x="10259786" y="4243254"/>
            <a:ext cx="1575637" cy="1757812"/>
            <a:chOff x="8311429" y="4243254"/>
            <a:chExt cx="1575637" cy="1757812"/>
          </a:xfrm>
        </p:grpSpPr>
        <p:pic>
          <p:nvPicPr>
            <p:cNvPr id="49" name="Picture 48" descr="A black background with a black square&#10;&#10;Description automatically generated with medium confidence">
              <a:extLst>
                <a:ext uri="{FF2B5EF4-FFF2-40B4-BE49-F238E27FC236}">
                  <a16:creationId xmlns:a16="http://schemas.microsoft.com/office/drawing/2014/main" id="{D7424BDE-CA1E-FD28-6489-47A0057452A5}"/>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0" name="TextBox 49">
              <a:extLst>
                <a:ext uri="{FF2B5EF4-FFF2-40B4-BE49-F238E27FC236}">
                  <a16:creationId xmlns:a16="http://schemas.microsoft.com/office/drawing/2014/main" id="{A3EA9A6F-8DDB-F873-B8FF-C0A1D657D9DE}"/>
                </a:ext>
              </a:extLst>
            </p:cNvPr>
            <p:cNvSpPr txBox="1"/>
            <p:nvPr/>
          </p:nvSpPr>
          <p:spPr>
            <a:xfrm>
              <a:off x="8311429"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Awareness</a:t>
              </a:r>
            </a:p>
          </p:txBody>
        </p:sp>
      </p:grpSp>
      <p:sp>
        <p:nvSpPr>
          <p:cNvPr id="61" name="TextBox 60">
            <a:extLst>
              <a:ext uri="{FF2B5EF4-FFF2-40B4-BE49-F238E27FC236}">
                <a16:creationId xmlns:a16="http://schemas.microsoft.com/office/drawing/2014/main" id="{97740209-AEF1-AB08-E922-BFE920ACAB67}"/>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
        <p:nvSpPr>
          <p:cNvPr id="62" name="Title 3">
            <a:extLst>
              <a:ext uri="{FF2B5EF4-FFF2-40B4-BE49-F238E27FC236}">
                <a16:creationId xmlns:a16="http://schemas.microsoft.com/office/drawing/2014/main" id="{8173C6D6-D6A2-158F-3673-1F1A9F3EBFA4}"/>
              </a:ext>
            </a:extLst>
          </p:cNvPr>
          <p:cNvSpPr>
            <a:spLocks noGrp="1"/>
          </p:cNvSpPr>
          <p:nvPr>
            <p:ph type="title"/>
          </p:nvPr>
        </p:nvSpPr>
        <p:spPr>
          <a:xfrm>
            <a:off x="767270" y="659995"/>
            <a:ext cx="10246896" cy="980098"/>
          </a:xfrm>
        </p:spPr>
        <p:txBody>
          <a:bodyPr anchor="t"/>
          <a:lstStyle/>
          <a:p>
            <a:r>
              <a:rPr lang="en-GB" sz="3600"/>
              <a:t>Basic Skills</a:t>
            </a:r>
          </a:p>
        </p:txBody>
      </p:sp>
      <p:grpSp>
        <p:nvGrpSpPr>
          <p:cNvPr id="24" name="Group 23">
            <a:extLst>
              <a:ext uri="{FF2B5EF4-FFF2-40B4-BE49-F238E27FC236}">
                <a16:creationId xmlns:a16="http://schemas.microsoft.com/office/drawing/2014/main" id="{4E915DB7-DBC9-B522-8F5C-4429C6E73B5C}"/>
              </a:ext>
            </a:extLst>
          </p:cNvPr>
          <p:cNvGrpSpPr/>
          <p:nvPr/>
        </p:nvGrpSpPr>
        <p:grpSpPr>
          <a:xfrm>
            <a:off x="545520" y="1850501"/>
            <a:ext cx="3418829" cy="649224"/>
            <a:chOff x="545520" y="1850501"/>
            <a:chExt cx="3418829" cy="649224"/>
          </a:xfrm>
        </p:grpSpPr>
        <p:sp>
          <p:nvSpPr>
            <p:cNvPr id="4" name="Rectangle: Rounded Corners 3">
              <a:extLst>
                <a:ext uri="{FF2B5EF4-FFF2-40B4-BE49-F238E27FC236}">
                  <a16:creationId xmlns:a16="http://schemas.microsoft.com/office/drawing/2014/main" id="{EEBE5EDF-E0EF-282A-3943-9AA9421F1C1C}"/>
                </a:ext>
              </a:extLst>
            </p:cNvPr>
            <p:cNvSpPr/>
            <p:nvPr/>
          </p:nvSpPr>
          <p:spPr>
            <a:xfrm>
              <a:off x="545520" y="1850501"/>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6" name="Group 5">
              <a:extLst>
                <a:ext uri="{FF2B5EF4-FFF2-40B4-BE49-F238E27FC236}">
                  <a16:creationId xmlns:a16="http://schemas.microsoft.com/office/drawing/2014/main" id="{AB35385D-00EA-5B12-F283-34F8E91E823B}"/>
                </a:ext>
              </a:extLst>
            </p:cNvPr>
            <p:cNvGrpSpPr/>
            <p:nvPr/>
          </p:nvGrpSpPr>
          <p:grpSpPr>
            <a:xfrm>
              <a:off x="659769" y="1973260"/>
              <a:ext cx="338328" cy="338328"/>
              <a:chOff x="687637" y="2265052"/>
              <a:chExt cx="338328" cy="338328"/>
            </a:xfrm>
          </p:grpSpPr>
          <p:sp>
            <p:nvSpPr>
              <p:cNvPr id="13" name="Oval 12">
                <a:extLst>
                  <a:ext uri="{FF2B5EF4-FFF2-40B4-BE49-F238E27FC236}">
                    <a16:creationId xmlns:a16="http://schemas.microsoft.com/office/drawing/2014/main" id="{DF3BF364-DD32-214C-6427-74F105F9BE4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Graphic 8">
                <a:extLst>
                  <a:ext uri="{FF2B5EF4-FFF2-40B4-BE49-F238E27FC236}">
                    <a16:creationId xmlns:a16="http://schemas.microsoft.com/office/drawing/2014/main" id="{A8C69C06-1D47-C5C4-7DD9-8FCB10DBD73C}"/>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spTree>
    <p:custDataLst>
      <p:tags r:id="rId1"/>
    </p:custDataLst>
    <p:extLst>
      <p:ext uri="{BB962C8B-B14F-4D97-AF65-F5344CB8AC3E}">
        <p14:creationId xmlns:p14="http://schemas.microsoft.com/office/powerpoint/2010/main" val="104422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750"/>
                                        <p:tgtEl>
                                          <p:spTgt spid="46"/>
                                        </p:tgtEl>
                                      </p:cBhvr>
                                    </p:animEffect>
                                    <p:anim calcmode="lin" valueType="num">
                                      <p:cBhvr>
                                        <p:cTn id="8" dur="750" fill="hold"/>
                                        <p:tgtEl>
                                          <p:spTgt spid="46"/>
                                        </p:tgtEl>
                                        <p:attrNameLst>
                                          <p:attrName>ppt_x</p:attrName>
                                        </p:attrNameLst>
                                      </p:cBhvr>
                                      <p:tavLst>
                                        <p:tav tm="0">
                                          <p:val>
                                            <p:strVal val="#ppt_x"/>
                                          </p:val>
                                        </p:tav>
                                        <p:tav tm="100000">
                                          <p:val>
                                            <p:strVal val="#ppt_x"/>
                                          </p:val>
                                        </p:tav>
                                      </p:tavLst>
                                    </p:anim>
                                    <p:anim calcmode="lin" valueType="num">
                                      <p:cBhvr>
                                        <p:cTn id="9" dur="675" decel="100000" fill="hold"/>
                                        <p:tgtEl>
                                          <p:spTgt spid="46"/>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750"/>
                                        <p:tgtEl>
                                          <p:spTgt spid="47"/>
                                        </p:tgtEl>
                                      </p:cBhvr>
                                    </p:animEffect>
                                    <p:anim calcmode="lin" valueType="num">
                                      <p:cBhvr>
                                        <p:cTn id="14" dur="750" fill="hold"/>
                                        <p:tgtEl>
                                          <p:spTgt spid="47"/>
                                        </p:tgtEl>
                                        <p:attrNameLst>
                                          <p:attrName>ppt_x</p:attrName>
                                        </p:attrNameLst>
                                      </p:cBhvr>
                                      <p:tavLst>
                                        <p:tav tm="0">
                                          <p:val>
                                            <p:strVal val="#ppt_x"/>
                                          </p:val>
                                        </p:tav>
                                        <p:tav tm="100000">
                                          <p:val>
                                            <p:strVal val="#ppt_x"/>
                                          </p:val>
                                        </p:tav>
                                      </p:tavLst>
                                    </p:anim>
                                    <p:anim calcmode="lin" valueType="num">
                                      <p:cBhvr>
                                        <p:cTn id="15" dur="675" decel="100000" fill="hold"/>
                                        <p:tgtEl>
                                          <p:spTgt spid="47"/>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750"/>
                                        <p:tgtEl>
                                          <p:spTgt spid="48"/>
                                        </p:tgtEl>
                                      </p:cBhvr>
                                    </p:animEffect>
                                    <p:anim calcmode="lin" valueType="num">
                                      <p:cBhvr>
                                        <p:cTn id="20" dur="750" fill="hold"/>
                                        <p:tgtEl>
                                          <p:spTgt spid="48"/>
                                        </p:tgtEl>
                                        <p:attrNameLst>
                                          <p:attrName>ppt_x</p:attrName>
                                        </p:attrNameLst>
                                      </p:cBhvr>
                                      <p:tavLst>
                                        <p:tav tm="0">
                                          <p:val>
                                            <p:strVal val="#ppt_x"/>
                                          </p:val>
                                        </p:tav>
                                        <p:tav tm="100000">
                                          <p:val>
                                            <p:strVal val="#ppt_x"/>
                                          </p:val>
                                        </p:tav>
                                      </p:tavLst>
                                    </p:anim>
                                    <p:anim calcmode="lin" valueType="num">
                                      <p:cBhvr>
                                        <p:cTn id="21" dur="675" decel="100000" fill="hold"/>
                                        <p:tgtEl>
                                          <p:spTgt spid="48"/>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4D941-C82D-7BEB-5BB0-4FED888AB3E6}"/>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15A6E0E8-CA16-F1EB-650E-A3FB99D6FF08}"/>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
        <p:nvSpPr>
          <p:cNvPr id="3" name="Rectangle: Rounded Corners 2">
            <a:extLst>
              <a:ext uri="{FF2B5EF4-FFF2-40B4-BE49-F238E27FC236}">
                <a16:creationId xmlns:a16="http://schemas.microsoft.com/office/drawing/2014/main" id="{7F630EAB-23E1-DBD0-46FC-DF10084C8AFB}"/>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20070043-8D23-7B68-14DA-926BCE1A3CB0}"/>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5A245B22-E26E-D714-F459-5F51CD9DEF9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66E4EA88-17CC-22F5-3908-D7E841A933BB}"/>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A72A23C-ADF8-4949-781F-94726BA15D4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6EB42046-0C7C-8FE2-BDED-1385616352E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DEFE1044-8D52-3CB8-D019-814BC6D23A12}"/>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24EF15C1-20F4-CE02-B975-928AC170E71A}"/>
                </a:ext>
              </a:extLst>
            </p:cNvPr>
            <p:cNvGrpSpPr/>
            <p:nvPr/>
          </p:nvGrpSpPr>
          <p:grpSpPr>
            <a:xfrm>
              <a:off x="4113407" y="2214340"/>
              <a:ext cx="3418829" cy="652657"/>
              <a:chOff x="4113407" y="2214340"/>
              <a:chExt cx="3418829" cy="652657"/>
            </a:xfrm>
            <a:grpFill/>
          </p:grpSpPr>
          <p:sp>
            <p:nvSpPr>
              <p:cNvPr id="7" name="Rectangle: Rounded Corners 6">
                <a:hlinkClick r:id="rId4" action="ppaction://hlinksldjump"/>
                <a:extLst>
                  <a:ext uri="{FF2B5EF4-FFF2-40B4-BE49-F238E27FC236}">
                    <a16:creationId xmlns:a16="http://schemas.microsoft.com/office/drawing/2014/main" id="{DCFD0826-874F-555A-AF0C-7CBC481B0AC7}"/>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D63B531-ECCE-B6DD-928A-148CCE7AC47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473E865-1E06-14EA-7DD2-24D08A5405C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711E0E3-CE9F-4A5B-7F7E-5E413E548D2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49316DCB-3B7F-4468-6465-1E43631D4016}"/>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5" action="ppaction://hlinksldjump"/>
              <a:extLst>
                <a:ext uri="{FF2B5EF4-FFF2-40B4-BE49-F238E27FC236}">
                  <a16:creationId xmlns:a16="http://schemas.microsoft.com/office/drawing/2014/main" id="{92375762-D346-59F3-8629-FDF588676D0E}"/>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7AFBB678-5146-CB2C-B7F6-78295D2EABC2}"/>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5C38F091-AD0F-5CD9-E96C-00E41E39D097}"/>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8CCF3EF5-3164-3C46-4C5F-AAA95113B0E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2584D9D-B8E5-99D9-988C-FF8F38A2779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B99C8A53-1DBC-E5BA-82C5-0D6C5350FD5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9BDB034-191C-6B1B-574B-0946140AF12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4CF408A4-6B3F-33F9-650B-86EAC7F934CB}"/>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4" action="ppaction://hlinksldjump"/>
              <a:extLst>
                <a:ext uri="{FF2B5EF4-FFF2-40B4-BE49-F238E27FC236}">
                  <a16:creationId xmlns:a16="http://schemas.microsoft.com/office/drawing/2014/main" id="{715B82C2-8287-E4AD-E281-DEA586226CE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11402EE1-6F56-CA19-F6A0-E39DC5FAF756}"/>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7" name="TextBox 36">
            <a:extLst>
              <a:ext uri="{FF2B5EF4-FFF2-40B4-BE49-F238E27FC236}">
                <a16:creationId xmlns:a16="http://schemas.microsoft.com/office/drawing/2014/main" id="{84BE1127-E5E2-BD61-5F04-D4A5CB3BFE83}"/>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
        <p:nvSpPr>
          <p:cNvPr id="16" name="Rectangle: Rounded Corners 15">
            <a:extLst>
              <a:ext uri="{FF2B5EF4-FFF2-40B4-BE49-F238E27FC236}">
                <a16:creationId xmlns:a16="http://schemas.microsoft.com/office/drawing/2014/main" id="{AFD6CE49-55F9-9D5E-FBF0-89B839DCFF46}"/>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252A8587-07BC-45EE-B504-B6BDE49FC98D}"/>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2620061E-684D-58E3-AAFF-5B9B2F57894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4E02176C-6F7E-A42B-101D-C529E7EB5A0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B00780A9-59B1-FE58-50D3-2A0B97A82A12}"/>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8AE86010-65C6-7963-26D3-42E7B46181F3}"/>
              </a:ext>
            </a:extLst>
          </p:cNvPr>
          <p:cNvSpPr txBox="1">
            <a:spLocks/>
          </p:cNvSpPr>
          <p:nvPr/>
        </p:nvSpPr>
        <p:spPr>
          <a:xfrm>
            <a:off x="767270" y="2541599"/>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demonstrate awareness of both their own and others’ emotions. Yet different types may vary in how readily they share their emotions and how much consideration they give to emotions when navigating conflict. All types can benefit from finding a balance between objectivity and empathy.</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53E4DE09-3384-8F2D-B755-1C90754FE757}"/>
              </a:ext>
            </a:extLst>
          </p:cNvPr>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47" name="Title 3">
            <a:extLst>
              <a:ext uri="{FF2B5EF4-FFF2-40B4-BE49-F238E27FC236}">
                <a16:creationId xmlns:a16="http://schemas.microsoft.com/office/drawing/2014/main" id="{9F80AF78-1411-6366-6CD7-0D43D67E5D9B}"/>
              </a:ext>
            </a:extLst>
          </p:cNvPr>
          <p:cNvSpPr>
            <a:spLocks noGrp="1"/>
          </p:cNvSpPr>
          <p:nvPr>
            <p:ph type="title"/>
          </p:nvPr>
        </p:nvSpPr>
        <p:spPr>
          <a:xfrm>
            <a:off x="767270" y="659995"/>
            <a:ext cx="10246896" cy="980098"/>
          </a:xfrm>
        </p:spPr>
        <p:txBody>
          <a:bodyPr anchor="t"/>
          <a:lstStyle/>
          <a:p>
            <a:r>
              <a:rPr lang="en-GB" sz="3600"/>
              <a:t>Basic Skills</a:t>
            </a:r>
          </a:p>
        </p:txBody>
      </p:sp>
      <p:sp>
        <p:nvSpPr>
          <p:cNvPr id="4" name="TextBox 3">
            <a:extLst>
              <a:ext uri="{FF2B5EF4-FFF2-40B4-BE49-F238E27FC236}">
                <a16:creationId xmlns:a16="http://schemas.microsoft.com/office/drawing/2014/main" id="{50EC7AD0-8235-5E94-D6B3-7F9B741F32FC}"/>
              </a:ext>
            </a:extLst>
          </p:cNvPr>
          <p:cNvSpPr txBox="1"/>
          <p:nvPr/>
        </p:nvSpPr>
        <p:spPr>
          <a:xfrm>
            <a:off x="10259786" y="4819410"/>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Tree>
    <p:custDataLst>
      <p:tags r:id="rId1"/>
    </p:custDataLst>
    <p:extLst>
      <p:ext uri="{BB962C8B-B14F-4D97-AF65-F5344CB8AC3E}">
        <p14:creationId xmlns:p14="http://schemas.microsoft.com/office/powerpoint/2010/main" val="1640885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675" decel="100000" fill="hold"/>
                                        <p:tgtEl>
                                          <p:spTgt spid="4"/>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D3C28-5821-43DF-4F11-9A26E3A3F1BD}"/>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8495AE7-8E2E-35FB-EA33-26DF619CF9C5}"/>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
        <p:nvSpPr>
          <p:cNvPr id="4" name="Title 3">
            <a:extLst>
              <a:ext uri="{FF2B5EF4-FFF2-40B4-BE49-F238E27FC236}">
                <a16:creationId xmlns:a16="http://schemas.microsoft.com/office/drawing/2014/main" id="{5B7523EB-BE45-8D2F-1B9D-3E57D290CAD3}"/>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54712820-EBDA-2831-E3B3-A0D9A3A4CFE7}"/>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5BB41DAE-1441-E41A-F1A6-06B50BD8DF3C}"/>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C3093CAD-4442-0DA4-BBB3-83768486A79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BD64C5D-29AA-5679-FCE6-8D44BF04671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7934FF6-2AE3-9F7C-1FC1-979E4EEF810E}"/>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0097F659-6596-37D4-CF0A-8117AEE63605}"/>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620DE390-1B2C-EAD9-31AC-D78CDFCCDB68}"/>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AC138082-2264-2161-414B-9E1278524071}"/>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561FF35F-AB8B-09E8-1C63-A1C8BEEC1369}"/>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BA41C38-1066-B659-CBA9-CB2593FF8D5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FBAF6E2-B583-EAFF-0456-F6ADE638477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27FB14D-4EDD-E326-E43C-EC690E0D1E9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3D46C79B-F88E-0E46-D2DC-4AB619F4B85A}"/>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3755A05B-B392-8229-3FBD-32E304F97300}"/>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855C59C-E817-9ADB-5F84-2DF018393B95}"/>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D8DF5FA8-519F-3446-2E7C-C4BA8531A476}"/>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0B72E0AB-95EC-1D98-F71E-FBB28C4DB50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03BFF9F-F8BD-B34D-5C83-7A4F043560B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2B9C789-F203-8B5A-F7D4-209DBB9E268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889CDE7-23C0-8761-B1CB-602C4A0F482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A6E51A60-91B8-BEDC-3CE3-CB62693E8F4C}"/>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52D9E49E-81DA-4047-D384-DEBE425D4358}"/>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EF228D16-72F4-583C-8C43-D43B90DA0728}"/>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A608D7DC-9F23-B925-5159-6D2E44A96D5F}"/>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E8FF599A-34D6-F48D-503F-7A43B194C8D6}"/>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2066A2FF-9B1A-CB4C-51C7-88FE4DF49FF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E94BAC2-4C6E-2E05-4F6E-4713E25A73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B20D069D-D2CD-11BD-03C6-AEAEA0E885F3}"/>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
        <p:nvSpPr>
          <p:cNvPr id="21" name="Rectangle: Rounded Corners 20">
            <a:extLst>
              <a:ext uri="{FF2B5EF4-FFF2-40B4-BE49-F238E27FC236}">
                <a16:creationId xmlns:a16="http://schemas.microsoft.com/office/drawing/2014/main" id="{D32BCB47-8417-CDF0-E1B7-C6AC6F890F1E}"/>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CEB8C486-2ABA-B80B-03EA-B692E3399462}"/>
              </a:ext>
            </a:extLst>
          </p:cNvPr>
          <p:cNvSpPr txBox="1">
            <a:spLocks/>
          </p:cNvSpPr>
          <p:nvPr/>
        </p:nvSpPr>
        <p:spPr>
          <a:xfrm>
            <a:off x="701759" y="1736799"/>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Judging (TJ)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likely put your feelings to one side during a conflict, allowing you to detach from emotional crossfire and stay coolheaded even under pressure.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Make sure not to suppress your feelings too much or for too long, as they may suddenly burst out, causing you to become argumentative or adversarial.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to be mindful of how other people are feeling as well—not everyone can or wants to put their emotions to the side. Taking emotions into account may help you reach a resolution faster.</a:t>
            </a: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Thinking &amp; Perceiving (TP)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likely view disagreement as a source of healthy challenge, allowing you to stay calm and objective even during active conflict.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not to become defensive if others are dictating the pace, rushing you to reach a resolution before you have assessed all the possible solutions. You may only share your feelings once you’re sure all parties can be trusted.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prepared for others to share their emotions more readily, as they may want validation of how they’re feeling before they can dig into the issues.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CDCA0C31-8B6C-6DA5-1650-E053E870A502}"/>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E30009C9-93E8-EB35-E9CA-0E64B6E3CAF8}"/>
              </a:ext>
            </a:extLst>
          </p:cNvPr>
          <p:cNvSpPr txBox="1"/>
          <p:nvPr/>
        </p:nvSpPr>
        <p:spPr>
          <a:xfrm>
            <a:off x="10259786"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Tree>
    <p:custDataLst>
      <p:tags r:id="rId1"/>
    </p:custDataLst>
    <p:extLst>
      <p:ext uri="{BB962C8B-B14F-4D97-AF65-F5344CB8AC3E}">
        <p14:creationId xmlns:p14="http://schemas.microsoft.com/office/powerpoint/2010/main" val="282810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2AC62-2058-B367-5ACD-F1C765A30777}"/>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9CF91A6F-9F7D-5476-37F9-3ABD762A3A7C}"/>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
        <p:nvSpPr>
          <p:cNvPr id="4" name="Title 3">
            <a:extLst>
              <a:ext uri="{FF2B5EF4-FFF2-40B4-BE49-F238E27FC236}">
                <a16:creationId xmlns:a16="http://schemas.microsoft.com/office/drawing/2014/main" id="{18622967-90D2-4CA3-1E21-84E71528E905}"/>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E2F552C5-B4E8-D9CE-0A19-30A63A1AB398}"/>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C7090CFC-DB0F-F9AE-6F87-3FB2EBF186F8}"/>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E5C0FBD7-05D7-68ED-8311-E375D7C32E0C}"/>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925EEA03-7C74-44F5-FA4C-9680A018F928}"/>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92082071-E44B-B512-8D03-D4D54D8A758B}"/>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0550950E-17B5-0A6C-BCAA-82C1DFC2E587}"/>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58CE24CA-71FF-825E-6259-6D95869D1E49}"/>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0247BC2E-DBCE-08CC-D37E-CA82C7C6000F}"/>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8E0618D3-A2BE-CE55-EBAE-D93CCD1EB2BB}"/>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7C31134-92AA-13BA-8EB6-07E7502C5D5C}"/>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41E61241-A52B-5B46-0ED5-1CFD18FCE4D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721B795-6DBC-6333-7F44-01F029DA03D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478B816F-B4B9-B3F4-4D32-550F36995DF2}"/>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F7A7A05C-8EA6-4589-F607-5CD780D94F54}"/>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DB60D991-5D35-55E2-9BE2-7FD6EB4FC94A}"/>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819233AA-5CEC-BD0C-056D-628B91C3C617}"/>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DE3049C7-0B0C-5789-971F-5200CA1607A1}"/>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0D522988-640D-F355-0D36-977930496A52}"/>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F3B048E-FD8C-B655-6349-B783B984FBD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60FEA7A2-067B-59E6-BFBC-D02F6F44BDE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CEFE4710-BDE4-B5F0-1849-86DE7A51B51A}"/>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85A1FE4E-8E38-D725-42AA-2C31772A9240}"/>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22C051CC-57C1-2282-5136-206C87ECE0CB}"/>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CF251905-F11A-A97F-70E3-AA823D17A957}"/>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63C7B076-9302-1F19-E20E-BAA5C81C63B9}"/>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48EB33AF-E0D1-63DE-40EF-5AD55AC3B52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A23AD6F4-1065-5DEE-B5BD-0452A9BE3EF7}"/>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2DA6A63E-09E2-EAC4-9744-6A1C07E68656}"/>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
        <p:nvSpPr>
          <p:cNvPr id="21" name="Rectangle: Rounded Corners 20">
            <a:extLst>
              <a:ext uri="{FF2B5EF4-FFF2-40B4-BE49-F238E27FC236}">
                <a16:creationId xmlns:a16="http://schemas.microsoft.com/office/drawing/2014/main" id="{1C43255D-22C3-3147-0B14-78B71DD3CBAF}"/>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5A502EE9-61C3-679A-494C-10F8B2CB6AA1}"/>
              </a:ext>
            </a:extLst>
          </p:cNvPr>
          <p:cNvSpPr txBox="1">
            <a:spLocks/>
          </p:cNvSpPr>
          <p:nvPr/>
        </p:nvSpPr>
        <p:spPr>
          <a:xfrm>
            <a:off x="701759" y="1704359"/>
            <a:ext cx="9600468"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Judging (FJ)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well attuned to your own and others’ feeling, actively sharing how you feel and encouraging others to do the same. Yet you may find conflict unpleasant, going to great lengths to avoid or rush through it.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smooth over tensions for the sake of your own comfort, as issues may need to be addressed to ensure people’s needs are met.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not to become pushy if you feel others are withholding, or defensive if you feel your peace-making efforts aren’t being reciprocated. </a:t>
            </a:r>
          </a:p>
          <a:p>
            <a:pPr>
              <a:defRPr/>
            </a:pPr>
            <a:r>
              <a:rPr lang="en-US" sz="1800" b="1">
                <a:solidFill>
                  <a:srgbClr val="FFFFFF"/>
                </a:solidFill>
                <a:latin typeface="Open Sans" panose="020B0606030504020204" pitchFamily="34" charset="0"/>
                <a:ea typeface="Open Sans" panose="020B0606030504020204" pitchFamily="34" charset="0"/>
                <a:cs typeface="Open Sans" panose="020B0606030504020204" pitchFamily="34" charset="0"/>
              </a:rPr>
              <a:t>Feeling &amp; Perceiving (FP) Preferences:</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sensitive to your own and others’ emotional undercurrents, receiving others’ reactions during conflict without judgement. Yet this empathy for others and discomfort with conflict may mean you find it difficult to step back and be objective. </a:t>
            </a:r>
          </a:p>
          <a:p>
            <a:pPr marL="714379" lvl="1" indent="-285750">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Try not to become defensive if you feel one of your values is being challenged, or if others are pushing for logical closure before you are ready. Take the time you need to reflect but then try to vocalize your concerns before issues hit a boiling point.</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D899EB92-9F6E-124F-5517-55CA45998DD4}"/>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1C28C56F-B36D-AA24-A5B2-6958D18647A9}"/>
              </a:ext>
            </a:extLst>
          </p:cNvPr>
          <p:cNvSpPr txBox="1"/>
          <p:nvPr/>
        </p:nvSpPr>
        <p:spPr>
          <a:xfrm>
            <a:off x="10259786"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Emotional Awareness</a:t>
            </a:r>
          </a:p>
        </p:txBody>
      </p:sp>
    </p:spTree>
    <p:custDataLst>
      <p:tags r:id="rId1"/>
    </p:custDataLst>
    <p:extLst>
      <p:ext uri="{BB962C8B-B14F-4D97-AF65-F5344CB8AC3E}">
        <p14:creationId xmlns:p14="http://schemas.microsoft.com/office/powerpoint/2010/main" val="1799496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C91A8-8242-570C-77B7-A8B7F09CC0C6}"/>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2AB4D1A-0393-9F58-5D17-9875D3FC04D6}"/>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6292C840-5CA0-B2A5-57AE-4DB6FE978A0D}"/>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7F0CB7FB-ECDC-9DA6-DC4B-1384678C2E46}"/>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61B2E2CA-66F3-B79C-AA59-DEB55ADB9242}"/>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4F067F1E-D0FD-DC36-0A82-F89A38B6328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2234102-F2F7-1B1F-2087-AB520448658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C5D8DD98-31C7-C862-0889-9A73470C2495}"/>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C21ECE83-F9F3-0D0C-77B7-52C458FF1821}"/>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69F95969-A42F-A6E7-FD4E-1A1928785203}"/>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1421DAD4-24A1-F590-F244-AB591D7F7E71}"/>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D6231BC-2481-830E-2B61-C4500ADC86A3}"/>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0CE8183B-AA98-505C-B4AC-E5FA1468D885}"/>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8E8FCDD1-A400-BCB8-5D7F-497DC50B0235}"/>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FECA454B-B6A7-9619-B59C-4FF188A5DC94}"/>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9F441078-6DAD-6717-9D77-8713560D6A8B}"/>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ACFBCE69-5776-B941-16E1-498A278D749A}"/>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3" name="TextBox 32">
            <a:extLst>
              <a:ext uri="{FF2B5EF4-FFF2-40B4-BE49-F238E27FC236}">
                <a16:creationId xmlns:a16="http://schemas.microsoft.com/office/drawing/2014/main" id="{80704074-DE2A-2ED1-BEDD-8520239EE585}"/>
              </a:ext>
            </a:extLst>
          </p:cNvPr>
          <p:cNvSpPr txBox="1"/>
          <p:nvPr/>
        </p:nvSpPr>
        <p:spPr>
          <a:xfrm>
            <a:off x="1091878" y="1086992"/>
            <a:ext cx="411171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
        <p:nvSpPr>
          <p:cNvPr id="36" name="Title 3">
            <a:extLst>
              <a:ext uri="{FF2B5EF4-FFF2-40B4-BE49-F238E27FC236}">
                <a16:creationId xmlns:a16="http://schemas.microsoft.com/office/drawing/2014/main" id="{23C11D34-4A6D-6B3A-F4A0-1ECF1E4051DC}"/>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5" action="ppaction://hlinksldjump"/>
            <a:extLst>
              <a:ext uri="{FF2B5EF4-FFF2-40B4-BE49-F238E27FC236}">
                <a16:creationId xmlns:a16="http://schemas.microsoft.com/office/drawing/2014/main" id="{F1C4C721-CE4E-5FDF-539D-D8C938D0BC0E}"/>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5A9AA660-8E64-9FF3-D068-17DA18C2F83D}"/>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B0FB9F0-3658-F5B4-2FA6-CCAF0309A00B}"/>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9F7A59FB-FAFE-02D7-B96B-CD59AE12C851}"/>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5" name="TextBox 4">
            <a:extLst>
              <a:ext uri="{FF2B5EF4-FFF2-40B4-BE49-F238E27FC236}">
                <a16:creationId xmlns:a16="http://schemas.microsoft.com/office/drawing/2014/main" id="{5B7FF5A3-FFA4-2628-7A86-1B3FB9365A31}"/>
              </a:ext>
            </a:extLst>
          </p:cNvPr>
          <p:cNvSpPr txBox="1"/>
          <p:nvPr/>
        </p:nvSpPr>
        <p:spPr>
          <a:xfrm>
            <a:off x="10172693" y="4828251"/>
            <a:ext cx="168294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Curiosity</a:t>
            </a:r>
          </a:p>
        </p:txBody>
      </p:sp>
    </p:spTree>
    <p:custDataLst>
      <p:tags r:id="rId1"/>
    </p:custDataLst>
    <p:extLst>
      <p:ext uri="{BB962C8B-B14F-4D97-AF65-F5344CB8AC3E}">
        <p14:creationId xmlns:p14="http://schemas.microsoft.com/office/powerpoint/2010/main" val="40582722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cUcjmeP"/>
  <p:tag name="ARTICULATE_SLIDE_THUMBNAIL_REFRESH" val="1"/>
  <p:tag name="ARTICULATE_PROJECT_OPEN" val="0"/>
  <p:tag name="ARTICULATE_SLIDE_COUNT" val="1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319998"/>
      </a:dk1>
      <a:lt1>
        <a:srgbClr val="FFFFFF"/>
      </a:lt1>
      <a:dk2>
        <a:srgbClr val="017E8C"/>
      </a:dk2>
      <a:lt2>
        <a:srgbClr val="0C4853"/>
      </a:lt2>
      <a:accent1>
        <a:srgbClr val="6B9103"/>
      </a:accent1>
      <a:accent2>
        <a:srgbClr val="A8C87C"/>
      </a:accent2>
      <a:accent3>
        <a:srgbClr val="BCCFBC"/>
      </a:accent3>
      <a:accent4>
        <a:srgbClr val="C0DBD1"/>
      </a:accent4>
      <a:accent5>
        <a:srgbClr val="000000"/>
      </a:accent5>
      <a:accent6>
        <a:srgbClr val="DAE8C0"/>
      </a:accent6>
      <a:hlink>
        <a:srgbClr val="0F9ED5"/>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402553b-3aa5-437f-b7c8-f3e31ebf3d84">
      <Terms xmlns="http://schemas.microsoft.com/office/infopath/2007/PartnerControls"/>
    </lcf76f155ced4ddcb4097134ff3c332f>
    <TaxCatchAll xmlns="aea37be6-cfb2-4c7c-a85e-10bdc4d4f36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589CA870D74D94D81420F7BBE89B407" ma:contentTypeVersion="13" ma:contentTypeDescription="Create a new document." ma:contentTypeScope="" ma:versionID="401eb4f8183f5ced47684b29f3a078fa">
  <xsd:schema xmlns:xsd="http://www.w3.org/2001/XMLSchema" xmlns:xs="http://www.w3.org/2001/XMLSchema" xmlns:p="http://schemas.microsoft.com/office/2006/metadata/properties" xmlns:ns2="b402553b-3aa5-437f-b7c8-f3e31ebf3d84" xmlns:ns3="aea37be6-cfb2-4c7c-a85e-10bdc4d4f364" targetNamespace="http://schemas.microsoft.com/office/2006/metadata/properties" ma:root="true" ma:fieldsID="51f7c6439316bc23711c7c97afa2f814" ns2:_="" ns3:_="">
    <xsd:import namespace="b402553b-3aa5-437f-b7c8-f3e31ebf3d84"/>
    <xsd:import namespace="aea37be6-cfb2-4c7c-a85e-10bdc4d4f3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02553b-3aa5-437f-b7c8-f3e31ebf3d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4ca0ec8d-4cfe-4588-94c8-c28b49bebd6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a37be6-cfb2-4c7c-a85e-10bdc4d4f364"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ac8be38-b5d9-423a-a585-900145964948}" ma:internalName="TaxCatchAll" ma:showField="CatchAllData" ma:web="aea37be6-cfb2-4c7c-a85e-10bdc4d4f3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1064FA-A1DB-40DF-8A03-D2330DAA25E0}">
  <ds:schemaRefs>
    <ds:schemaRef ds:uri="aea37be6-cfb2-4c7c-a85e-10bdc4d4f364"/>
    <ds:schemaRef ds:uri="b402553b-3aa5-437f-b7c8-f3e31ebf3d8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9C5BB71-3563-4530-BF29-A29DF7C753F8}">
  <ds:schemaRefs>
    <ds:schemaRef ds:uri="aea37be6-cfb2-4c7c-a85e-10bdc4d4f364"/>
    <ds:schemaRef ds:uri="b402553b-3aa5-437f-b7c8-f3e31ebf3d8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65CB488-86CD-42F6-A0AE-C64360758F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33</Slides>
  <Notes>32</Notes>
  <HiddenSlides>0</HiddenSlide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Skills Development Framework</vt:lpstr>
      <vt:lpstr>Type + Conflict</vt:lpstr>
      <vt:lpstr>Type Preferences in Conflict</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Richa Verma</dc:creator>
  <cp:revision>3</cp:revision>
  <dcterms:created xsi:type="dcterms:W3CDTF">2024-11-19T10:54:42Z</dcterms:created>
  <dcterms:modified xsi:type="dcterms:W3CDTF">2025-08-28T02:32:27Z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00956491-5F0F-4A52-A9C4-36A3859467A8</vt:lpwstr>
  </property>
  <property fmtid="{D5CDD505-2E9C-101B-9397-08002B2CF9AE}" pid="3" name="ArticulatePath">
    <vt:lpwstr>Presentation1</vt:lpwstr>
  </property>
  <property fmtid="{D5CDD505-2E9C-101B-9397-08002B2CF9AE}" pid="4" name="ContentTypeId">
    <vt:lpwstr>0x010100A589CA870D74D94D81420F7BBE89B407</vt:lpwstr>
  </property>
  <property fmtid="{D5CDD505-2E9C-101B-9397-08002B2CF9AE}" pid="5" name="MediaServiceImageTags">
    <vt:lpwstr/>
  </property>
</Properties>
</file>