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342"/>
    <a:srgbClr val="4D712C"/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EB8C4-9D1A-40D4-A4E3-AB88646F17D0}" v="1" dt="2021-04-26T10:38:36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342"/>
    <p:restoredTop sz="93605" autoAdjust="0"/>
  </p:normalViewPr>
  <p:slideViewPr>
    <p:cSldViewPr snapToGrid="0">
      <p:cViewPr varScale="1">
        <p:scale>
          <a:sx n="113" d="100"/>
          <a:sy n="113" d="100"/>
        </p:scale>
        <p:origin x="18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C66A0588-92AB-08BE-F99B-60113E327363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E9D7C075-3008-D98B-0367-FD20AB340A4D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9F3FE3A9-3250-A2C5-59C2-7747599CE00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475F5009-C3F9-DBE4-EA93-E5DFB77F5CF9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51E568B5-D14A-BD41-B2EF-99B3D40C815D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ADBC1F6E-E42D-8526-D1D0-5E8B16788DEE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1DB13A14-CC9E-D731-597C-C9D601CA2E1D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1AC271B1-CA1D-7338-2984-B526F05F0955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5CADB165-98E8-C7CA-11A5-3288B9F0433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B34F9C82-B6C7-9379-93F5-606805904AA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E2F425-CCEE-6544-8FC7-FFCE2651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Normalisering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konflikt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8C918C-9A18-1943-84AB-37B2F16E9E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380" y="1257937"/>
            <a:ext cx="6060359" cy="519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5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B0A91-E18C-6140-89A9-ACD9E46CD7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72932"/>
            <a:ext cx="10335603" cy="2794903"/>
          </a:xfrm>
        </p:spPr>
        <p:txBody>
          <a:bodyPr/>
          <a:lstStyle/>
          <a:p>
            <a:pPr lvl="0"/>
            <a:r>
              <a:rPr lang="en-GB" dirty="0" err="1"/>
              <a:t>Hvad</a:t>
            </a:r>
            <a:r>
              <a:rPr lang="en-GB" dirty="0"/>
              <a:t> er din </a:t>
            </a:r>
            <a:r>
              <a:rPr lang="en-GB" dirty="0" err="1"/>
              <a:t>typiske</a:t>
            </a:r>
            <a:r>
              <a:rPr lang="en-GB" dirty="0"/>
              <a:t> </a:t>
            </a:r>
            <a:r>
              <a:rPr lang="en-GB" dirty="0" err="1"/>
              <a:t>tilgang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at </a:t>
            </a:r>
            <a:r>
              <a:rPr lang="en-GB" dirty="0" err="1"/>
              <a:t>håndtere</a:t>
            </a:r>
            <a:r>
              <a:rPr lang="en-GB" dirty="0"/>
              <a:t> </a:t>
            </a:r>
            <a:r>
              <a:rPr lang="en-GB" dirty="0" err="1"/>
              <a:t>konflikter</a:t>
            </a:r>
            <a:r>
              <a:rPr lang="en-GB" dirty="0"/>
              <a:t>?</a:t>
            </a:r>
          </a:p>
          <a:p>
            <a:pPr lvl="0"/>
            <a:r>
              <a:rPr lang="en-GB" dirty="0" err="1"/>
              <a:t>Hvilke</a:t>
            </a:r>
            <a:r>
              <a:rPr lang="en-GB" dirty="0"/>
              <a:t> </a:t>
            </a:r>
            <a:r>
              <a:rPr lang="en-GB" dirty="0" err="1"/>
              <a:t>eksempler</a:t>
            </a:r>
            <a:r>
              <a:rPr lang="en-GB" dirty="0"/>
              <a:t> </a:t>
            </a:r>
            <a:r>
              <a:rPr lang="en-GB" dirty="0" err="1"/>
              <a:t>har</a:t>
            </a:r>
            <a:r>
              <a:rPr lang="en-GB" dirty="0"/>
              <a:t> du </a:t>
            </a:r>
            <a:r>
              <a:rPr lang="en-GB" dirty="0" err="1"/>
              <a:t>på</a:t>
            </a:r>
            <a:r>
              <a:rPr lang="en-GB" dirty="0"/>
              <a:t>, </a:t>
            </a:r>
            <a:r>
              <a:rPr lang="en-GB" dirty="0" err="1"/>
              <a:t>hvor</a:t>
            </a:r>
            <a:r>
              <a:rPr lang="en-GB" dirty="0"/>
              <a:t> </a:t>
            </a:r>
            <a:r>
              <a:rPr lang="en-GB" dirty="0" err="1"/>
              <a:t>nogen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YourDine</a:t>
            </a:r>
            <a:r>
              <a:rPr lang="en-GB" dirty="0"/>
              <a:t> </a:t>
            </a:r>
            <a:r>
              <a:rPr lang="en-GB" dirty="0" err="1"/>
              <a:t>styrker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forhold </a:t>
            </a:r>
            <a:r>
              <a:rPr lang="en-GB" dirty="0" err="1"/>
              <a:t>til</a:t>
            </a:r>
            <a:r>
              <a:rPr lang="en-GB" dirty="0"/>
              <a:t> at </a:t>
            </a:r>
            <a:r>
              <a:rPr lang="en-GB" dirty="0" err="1"/>
              <a:t>håndtere</a:t>
            </a:r>
            <a:r>
              <a:rPr lang="en-GB" dirty="0"/>
              <a:t> </a:t>
            </a:r>
            <a:r>
              <a:rPr lang="en-GB" dirty="0" err="1"/>
              <a:t>konflikter</a:t>
            </a:r>
            <a:r>
              <a:rPr lang="en-GB" dirty="0"/>
              <a:t> </a:t>
            </a:r>
            <a:r>
              <a:rPr lang="en-GB" dirty="0" err="1"/>
              <a:t>Managingi</a:t>
            </a:r>
            <a:r>
              <a:rPr lang="en-GB" dirty="0"/>
              <a:t> din </a:t>
            </a:r>
            <a:r>
              <a:rPr lang="en-GB" dirty="0" err="1"/>
              <a:t>Typepåvirkningsrapport</a:t>
            </a:r>
            <a:r>
              <a:rPr lang="en-GB" dirty="0"/>
              <a:t> er </a:t>
            </a:r>
            <a:r>
              <a:rPr lang="en-GB" dirty="0" err="1"/>
              <a:t>dukket</a:t>
            </a:r>
            <a:r>
              <a:rPr lang="en-GB" dirty="0"/>
              <a:t> op?</a:t>
            </a:r>
          </a:p>
          <a:p>
            <a:pPr lvl="0"/>
            <a:r>
              <a:rPr lang="en-GB" dirty="0" err="1"/>
              <a:t>Hvilken</a:t>
            </a:r>
            <a:r>
              <a:rPr lang="en-GB" dirty="0"/>
              <a:t> </a:t>
            </a:r>
            <a:r>
              <a:rPr lang="en-GB" dirty="0" err="1"/>
              <a:t>adfærd</a:t>
            </a:r>
            <a:r>
              <a:rPr lang="en-GB" dirty="0"/>
              <a:t> </a:t>
            </a:r>
            <a:r>
              <a:rPr lang="en-GB" dirty="0" err="1"/>
              <a:t>vil</a:t>
            </a:r>
            <a:r>
              <a:rPr lang="en-GB" dirty="0"/>
              <a:t> </a:t>
            </a:r>
            <a:r>
              <a:rPr lang="en-GB" dirty="0" err="1"/>
              <a:t>andre</a:t>
            </a:r>
            <a:r>
              <a:rPr lang="en-GB" dirty="0"/>
              <a:t> </a:t>
            </a:r>
            <a:r>
              <a:rPr lang="en-GB" dirty="0" err="1"/>
              <a:t>observere</a:t>
            </a:r>
            <a:r>
              <a:rPr lang="en-GB" dirty="0"/>
              <a:t> </a:t>
            </a:r>
            <a:r>
              <a:rPr lang="en-GB" dirty="0" err="1"/>
              <a:t>hos</a:t>
            </a:r>
            <a:r>
              <a:rPr lang="en-GB" dirty="0"/>
              <a:t> dig, </a:t>
            </a:r>
            <a:r>
              <a:rPr lang="en-GB" dirty="0" err="1"/>
              <a:t>når</a:t>
            </a:r>
            <a:r>
              <a:rPr lang="en-GB" dirty="0"/>
              <a:t> du </a:t>
            </a:r>
            <a:r>
              <a:rPr lang="en-GB" dirty="0" err="1"/>
              <a:t>håndterer</a:t>
            </a:r>
            <a:r>
              <a:rPr lang="en-GB" dirty="0"/>
              <a:t> </a:t>
            </a:r>
            <a:r>
              <a:rPr lang="en-GB" dirty="0" err="1"/>
              <a:t>konflikter</a:t>
            </a:r>
            <a:r>
              <a:rPr lang="en-GB" dirty="0"/>
              <a:t>?</a:t>
            </a:r>
          </a:p>
          <a:p>
            <a:pPr lvl="0"/>
            <a:r>
              <a:rPr lang="en-GB" dirty="0" err="1"/>
              <a:t>Hvilke</a:t>
            </a:r>
            <a:r>
              <a:rPr lang="en-GB" dirty="0"/>
              <a:t> </a:t>
            </a:r>
            <a:r>
              <a:rPr lang="en-GB" dirty="0" err="1"/>
              <a:t>eksempler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forskelle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håndteringen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konflikter</a:t>
            </a:r>
            <a:r>
              <a:rPr lang="en-GB" dirty="0"/>
              <a:t> </a:t>
            </a:r>
            <a:r>
              <a:rPr lang="en-GB" dirty="0" err="1"/>
              <a:t>har</a:t>
            </a:r>
            <a:r>
              <a:rPr lang="en-GB" dirty="0"/>
              <a:t> du </a:t>
            </a:r>
            <a:r>
              <a:rPr lang="en-GB" dirty="0" err="1"/>
              <a:t>observeret</a:t>
            </a:r>
            <a:r>
              <a:rPr lang="en-GB" dirty="0"/>
              <a:t> </a:t>
            </a:r>
            <a:r>
              <a:rPr lang="en-GB" dirty="0" err="1"/>
              <a:t>hos</a:t>
            </a:r>
            <a:r>
              <a:rPr lang="en-GB" dirty="0"/>
              <a:t> dine </a:t>
            </a:r>
            <a:r>
              <a:rPr lang="en-GB" dirty="0" err="1"/>
              <a:t>kolleger</a:t>
            </a:r>
            <a:r>
              <a:rPr lang="en-GB" dirty="0"/>
              <a:t>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3E4D5B-D487-D340-A640-823978CD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Refleksionsoplæg</a:t>
            </a:r>
            <a:r>
              <a:rPr lang="en-US" dirty="0"/>
              <a:t> </a:t>
            </a:r>
            <a:r>
              <a:rPr lang="en-US" dirty="0" err="1"/>
              <a:t>før</a:t>
            </a:r>
            <a:r>
              <a:rPr lang="en-US" dirty="0"/>
              <a:t> </a:t>
            </a:r>
            <a:r>
              <a:rPr lang="en-US" dirty="0" err="1"/>
              <a:t>sessionen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vector graphics, businesscard&#10;&#10;Description automatically generated">
            <a:extLst>
              <a:ext uri="{FF2B5EF4-FFF2-40B4-BE49-F238E27FC236}">
                <a16:creationId xmlns:a16="http://schemas.microsoft.com/office/drawing/2014/main" id="{5CCA7221-313C-C14C-B8E7-3A2C27A37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7" t="28039" r="3006" b="12353"/>
          <a:stretch/>
        </p:blipFill>
        <p:spPr>
          <a:xfrm>
            <a:off x="4679576" y="1556950"/>
            <a:ext cx="6360460" cy="4087907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E10207-6383-4D45-B25C-221DE0B104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1964" y="2765952"/>
            <a:ext cx="4258072" cy="116115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1: </a:t>
            </a:r>
            <a:r>
              <a:rPr lang="en-US" sz="2400" dirty="0" err="1"/>
              <a:t>Hvad</a:t>
            </a:r>
            <a:r>
              <a:rPr lang="en-US" sz="2400" dirty="0"/>
              <a:t> er dine </a:t>
            </a:r>
            <a:r>
              <a:rPr lang="en-US" sz="2400" dirty="0" err="1"/>
              <a:t>styrker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forhold </a:t>
            </a:r>
            <a:r>
              <a:rPr lang="en-US" sz="2400" dirty="0" err="1"/>
              <a:t>til</a:t>
            </a:r>
            <a:r>
              <a:rPr lang="en-US" sz="2400" dirty="0"/>
              <a:t> at </a:t>
            </a:r>
            <a:r>
              <a:rPr lang="en-US" sz="2400" dirty="0" err="1"/>
              <a:t>håndtere</a:t>
            </a:r>
            <a:r>
              <a:rPr lang="en-US" sz="2400" dirty="0"/>
              <a:t> </a:t>
            </a:r>
            <a:r>
              <a:rPr lang="en-US" sz="2400" dirty="0" err="1"/>
              <a:t>konflikter</a:t>
            </a:r>
            <a:r>
              <a:rPr lang="en-US" sz="24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7074C4-87A2-7A4F-B850-821FA538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Roterende</a:t>
            </a:r>
            <a:r>
              <a:rPr lang="en-US" dirty="0"/>
              <a:t> par </a:t>
            </a:r>
            <a:r>
              <a:rPr lang="en-US" dirty="0" err="1"/>
              <a:t>øvelse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97841A-1683-4648-8DA7-38684F8C50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51435" y="2778567"/>
            <a:ext cx="4626165" cy="130086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2: </a:t>
            </a:r>
            <a:r>
              <a:rPr lang="en-US" sz="2400" dirty="0" err="1"/>
              <a:t>Hvad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en-US" sz="2400" dirty="0"/>
              <a:t> I </a:t>
            </a:r>
            <a:r>
              <a:rPr lang="en-US" sz="2400" dirty="0" err="1"/>
              <a:t>brug</a:t>
            </a:r>
            <a:r>
              <a:rPr lang="en-US" sz="2400" dirty="0"/>
              <a:t> for </a:t>
            </a:r>
            <a:r>
              <a:rPr lang="en-US" sz="2400" dirty="0" err="1"/>
              <a:t>fra</a:t>
            </a:r>
            <a:r>
              <a:rPr lang="en-US" sz="2400" dirty="0"/>
              <a:t> </a:t>
            </a:r>
            <a:r>
              <a:rPr lang="en-US" sz="2400" dirty="0" err="1"/>
              <a:t>andre</a:t>
            </a:r>
            <a:r>
              <a:rPr lang="en-US" sz="2400" dirty="0"/>
              <a:t>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hinanden</a:t>
            </a:r>
            <a:r>
              <a:rPr lang="en-US" sz="2400" dirty="0"/>
              <a:t>, </a:t>
            </a:r>
            <a:r>
              <a:rPr lang="en-US" sz="2400" dirty="0" err="1"/>
              <a:t>når</a:t>
            </a:r>
            <a:r>
              <a:rPr lang="en-US" sz="2400" dirty="0"/>
              <a:t> I </a:t>
            </a:r>
            <a:r>
              <a:rPr lang="en-US" sz="2400" dirty="0" err="1"/>
              <a:t>beskæftiger</a:t>
            </a:r>
            <a:r>
              <a:rPr lang="en-US" sz="2400" dirty="0"/>
              <a:t> </a:t>
            </a:r>
            <a:r>
              <a:rPr lang="en-US" sz="2400" dirty="0" err="1"/>
              <a:t>jer</a:t>
            </a:r>
            <a:r>
              <a:rPr lang="en-US" sz="2400" dirty="0"/>
              <a:t> med </a:t>
            </a:r>
            <a:r>
              <a:rPr lang="en-US" sz="2400" dirty="0" err="1"/>
              <a:t>konflikter</a:t>
            </a:r>
            <a:r>
              <a:rPr lang="en-US" sz="24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07A797-875A-A040-BFBE-C6F4D835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Roterende</a:t>
            </a:r>
            <a:r>
              <a:rPr lang="en-US" dirty="0"/>
              <a:t> par </a:t>
            </a:r>
            <a:r>
              <a:rPr lang="en-US" dirty="0" err="1"/>
              <a:t>øvelse</a:t>
            </a:r>
            <a:endParaRPr lang="en-US" dirty="0"/>
          </a:p>
        </p:txBody>
      </p:sp>
      <p:pic>
        <p:nvPicPr>
          <p:cNvPr id="5" name="Picture 4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DBA23F24-269B-464B-84B8-535284C825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6" t="9543" r="16515" b="9543"/>
          <a:stretch/>
        </p:blipFill>
        <p:spPr>
          <a:xfrm>
            <a:off x="1102659" y="1556950"/>
            <a:ext cx="4707680" cy="505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5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C7C7A50C-CF40-B34D-83D1-50A585F774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9" t="8040" r="5556" b="7843"/>
          <a:stretch/>
        </p:blipFill>
        <p:spPr>
          <a:xfrm>
            <a:off x="5233468" y="837325"/>
            <a:ext cx="5280008" cy="518335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4EDF72-F011-A64A-A7C3-60598B728A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778" y="2954915"/>
            <a:ext cx="3981486" cy="83389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3: </a:t>
            </a:r>
            <a:r>
              <a:rPr lang="en-US" sz="2400" dirty="0" err="1"/>
              <a:t>Hvordan</a:t>
            </a:r>
            <a:r>
              <a:rPr lang="en-US" sz="2400" dirty="0"/>
              <a:t> ser </a:t>
            </a:r>
            <a:r>
              <a:rPr lang="en-US" sz="2400" dirty="0" err="1"/>
              <a:t>andre</a:t>
            </a:r>
            <a:r>
              <a:rPr lang="en-US" sz="2400" dirty="0"/>
              <a:t> dig?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2B951F-3E74-A345-958F-45FA31F3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Roterende</a:t>
            </a:r>
            <a:r>
              <a:rPr lang="en-US" dirty="0"/>
              <a:t> par </a:t>
            </a:r>
            <a:r>
              <a:rPr lang="en-US" dirty="0" err="1"/>
              <a:t>øvelse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8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EB5488-1804-184F-8979-2C2CC9262C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02507" y="2745484"/>
            <a:ext cx="4429768" cy="99200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4:</a:t>
            </a:r>
            <a:r>
              <a:rPr lang="en-US" sz="2400" dirty="0"/>
              <a:t> </a:t>
            </a:r>
            <a:r>
              <a:rPr lang="en-US" sz="2400" dirty="0" err="1"/>
              <a:t>Hvad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du </a:t>
            </a:r>
            <a:r>
              <a:rPr lang="en-US" sz="2400" dirty="0" err="1"/>
              <a:t>gøre</a:t>
            </a:r>
            <a:r>
              <a:rPr lang="en-US" sz="2400" dirty="0"/>
              <a:t> for at </a:t>
            </a:r>
            <a:r>
              <a:rPr lang="en-US" sz="2400" dirty="0" err="1"/>
              <a:t>udvikle</a:t>
            </a:r>
            <a:r>
              <a:rPr lang="en-US" sz="2400" dirty="0"/>
              <a:t> din </a:t>
            </a:r>
            <a:r>
              <a:rPr lang="en-US" sz="2400" dirty="0" err="1"/>
              <a:t>konfliktstil</a:t>
            </a:r>
            <a:r>
              <a:rPr lang="en-US" sz="24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EC2662-AE39-E74A-A74B-09E7C9FB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Roterende</a:t>
            </a:r>
            <a:r>
              <a:rPr lang="en-US" dirty="0"/>
              <a:t> par </a:t>
            </a:r>
            <a:r>
              <a:rPr lang="en-US" dirty="0" err="1"/>
              <a:t>øvelse</a:t>
            </a:r>
            <a:endParaRPr lang="en-US" dirty="0"/>
          </a:p>
        </p:txBody>
      </p:sp>
      <p:pic>
        <p:nvPicPr>
          <p:cNvPr id="5" name="Picture 4" descr="A group of people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6F37E496-5DDC-FA45-9618-54F533428F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9543" r="5243" b="10980"/>
          <a:stretch/>
        </p:blipFill>
        <p:spPr>
          <a:xfrm>
            <a:off x="1246635" y="1253637"/>
            <a:ext cx="5355872" cy="496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1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38334B-1E41-8F4C-ADEA-41984B9F0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72932"/>
            <a:ext cx="10335603" cy="3453809"/>
          </a:xfrm>
        </p:spPr>
        <p:txBody>
          <a:bodyPr/>
          <a:lstStyle/>
          <a:p>
            <a:pPr lvl="0"/>
            <a:r>
              <a:rPr lang="en-GB" dirty="0" err="1"/>
              <a:t>Hvordan</a:t>
            </a:r>
            <a:r>
              <a:rPr lang="en-GB" dirty="0"/>
              <a:t> </a:t>
            </a:r>
            <a:r>
              <a:rPr lang="en-GB" dirty="0" err="1"/>
              <a:t>oplevede</a:t>
            </a:r>
            <a:r>
              <a:rPr lang="en-GB" dirty="0"/>
              <a:t> du den </a:t>
            </a:r>
            <a:r>
              <a:rPr lang="en-GB" dirty="0" err="1"/>
              <a:t>øvelse</a:t>
            </a:r>
            <a:r>
              <a:rPr lang="en-GB" dirty="0"/>
              <a:t>?</a:t>
            </a:r>
          </a:p>
          <a:p>
            <a:pPr lvl="0"/>
            <a:r>
              <a:rPr lang="en-GB" dirty="0" err="1"/>
              <a:t>Hvad</a:t>
            </a:r>
            <a:r>
              <a:rPr lang="en-GB" dirty="0"/>
              <a:t> </a:t>
            </a:r>
            <a:r>
              <a:rPr lang="en-GB" dirty="0" err="1"/>
              <a:t>lærte</a:t>
            </a:r>
            <a:r>
              <a:rPr lang="en-GB" dirty="0"/>
              <a:t> du om dig </a:t>
            </a:r>
            <a:r>
              <a:rPr lang="en-GB" dirty="0" err="1"/>
              <a:t>selv</a:t>
            </a:r>
            <a:r>
              <a:rPr lang="en-GB" dirty="0"/>
              <a:t>?</a:t>
            </a:r>
          </a:p>
          <a:p>
            <a:pPr lvl="0"/>
            <a:r>
              <a:rPr lang="en-GB" dirty="0" err="1"/>
              <a:t>Hvad</a:t>
            </a:r>
            <a:r>
              <a:rPr lang="en-GB" dirty="0"/>
              <a:t> </a:t>
            </a:r>
            <a:r>
              <a:rPr lang="en-GB" dirty="0" err="1"/>
              <a:t>lærte</a:t>
            </a:r>
            <a:r>
              <a:rPr lang="en-GB" dirty="0"/>
              <a:t> du om dine </a:t>
            </a:r>
            <a:r>
              <a:rPr lang="en-GB" dirty="0" err="1"/>
              <a:t>kolleger</a:t>
            </a:r>
            <a:r>
              <a:rPr lang="en-GB" dirty="0"/>
              <a:t>?</a:t>
            </a:r>
          </a:p>
          <a:p>
            <a:pPr lvl="0"/>
            <a:r>
              <a:rPr lang="en-GB" dirty="0" err="1"/>
              <a:t>Hvordan</a:t>
            </a:r>
            <a:r>
              <a:rPr lang="en-GB" dirty="0"/>
              <a:t> </a:t>
            </a:r>
            <a:r>
              <a:rPr lang="en-GB" dirty="0" err="1"/>
              <a:t>opfatter</a:t>
            </a:r>
            <a:r>
              <a:rPr lang="en-GB" dirty="0"/>
              <a:t>/</a:t>
            </a:r>
            <a:r>
              <a:rPr lang="en-GB" dirty="0" err="1"/>
              <a:t>har</a:t>
            </a:r>
            <a:r>
              <a:rPr lang="en-GB" dirty="0"/>
              <a:t> du det med </a:t>
            </a:r>
            <a:r>
              <a:rPr lang="en-GB" dirty="0" err="1"/>
              <a:t>konflikter</a:t>
            </a:r>
            <a:r>
              <a:rPr lang="en-GB" dirty="0"/>
              <a:t>, nu </a:t>
            </a:r>
            <a:r>
              <a:rPr lang="en-GB" dirty="0" err="1"/>
              <a:t>hvor</a:t>
            </a:r>
            <a:r>
              <a:rPr lang="en-GB" dirty="0"/>
              <a:t> du </a:t>
            </a:r>
            <a:r>
              <a:rPr lang="en-GB" dirty="0" err="1"/>
              <a:t>har</a:t>
            </a:r>
            <a:r>
              <a:rPr lang="en-GB" dirty="0"/>
              <a:t> </a:t>
            </a:r>
            <a:r>
              <a:rPr lang="en-GB" dirty="0" err="1"/>
              <a:t>hørt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dine </a:t>
            </a:r>
            <a:r>
              <a:rPr lang="en-GB" dirty="0" err="1"/>
              <a:t>kolleger</a:t>
            </a:r>
            <a:r>
              <a:rPr lang="en-GB" dirty="0"/>
              <a:t> om </a:t>
            </a:r>
            <a:r>
              <a:rPr lang="en-GB" dirty="0" err="1"/>
              <a:t>deres</a:t>
            </a:r>
            <a:r>
              <a:rPr lang="en-GB" dirty="0"/>
              <a:t> </a:t>
            </a:r>
            <a:r>
              <a:rPr lang="en-GB" dirty="0" err="1"/>
              <a:t>forskellige</a:t>
            </a:r>
            <a:r>
              <a:rPr lang="en-GB" dirty="0"/>
              <a:t> </a:t>
            </a:r>
            <a:r>
              <a:rPr lang="en-GB" dirty="0" err="1"/>
              <a:t>stilarter</a:t>
            </a:r>
            <a:r>
              <a:rPr lang="en-GB" dirty="0"/>
              <a:t>?</a:t>
            </a:r>
          </a:p>
          <a:p>
            <a:pPr lvl="0"/>
            <a:r>
              <a:rPr lang="en-US" dirty="0" err="1"/>
              <a:t>Hvilke</a:t>
            </a:r>
            <a:r>
              <a:rPr lang="en-US" dirty="0"/>
              <a:t> </a:t>
            </a:r>
            <a:r>
              <a:rPr lang="en-US" dirty="0" err="1"/>
              <a:t>mønstre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temaer</a:t>
            </a:r>
            <a:r>
              <a:rPr lang="en-US" dirty="0"/>
              <a:t> er </a:t>
            </a:r>
            <a:r>
              <a:rPr lang="en-US" dirty="0" err="1"/>
              <a:t>dukket</a:t>
            </a:r>
            <a:r>
              <a:rPr lang="en-US" dirty="0"/>
              <a:t> op, der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kaste</a:t>
            </a:r>
            <a:r>
              <a:rPr lang="en-US" dirty="0"/>
              <a:t> </a:t>
            </a:r>
            <a:r>
              <a:rPr lang="en-US" dirty="0" err="1"/>
              <a:t>lys</a:t>
            </a:r>
            <a:r>
              <a:rPr lang="en-US" dirty="0"/>
              <a:t> over </a:t>
            </a:r>
            <a:r>
              <a:rPr lang="en-US" dirty="0" err="1"/>
              <a:t>teamets</a:t>
            </a:r>
            <a:r>
              <a:rPr lang="en-US" dirty="0"/>
              <a:t> </a:t>
            </a:r>
            <a:r>
              <a:rPr lang="en-US" dirty="0" err="1"/>
              <a:t>typiske</a:t>
            </a:r>
            <a:r>
              <a:rPr lang="en-US" dirty="0"/>
              <a:t> </a:t>
            </a:r>
            <a:r>
              <a:rPr lang="en-US" dirty="0" err="1"/>
              <a:t>måde</a:t>
            </a:r>
            <a:r>
              <a:rPr lang="en-US" dirty="0"/>
              <a:t> at </a:t>
            </a:r>
            <a:r>
              <a:rPr lang="en-US" dirty="0" err="1"/>
              <a:t>håndtere</a:t>
            </a:r>
            <a:r>
              <a:rPr lang="en-US" dirty="0"/>
              <a:t> </a:t>
            </a:r>
            <a:r>
              <a:rPr lang="en-US" dirty="0" err="1"/>
              <a:t>konflikter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563F57-81B4-364A-862A-5122B219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</a:t>
            </a:r>
          </a:p>
        </p:txBody>
      </p:sp>
    </p:spTree>
    <p:extLst>
      <p:ext uri="{BB962C8B-B14F-4D97-AF65-F5344CB8AC3E}">
        <p14:creationId xmlns:p14="http://schemas.microsoft.com/office/powerpoint/2010/main" val="127329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B9C1B-82FB-436C-A049-812D5DB9A6A1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9d3ade63-dd84-44bc-a623-b06104ea5f4b"/>
    <ds:schemaRef ds:uri="a05501d3-a399-48c1-b0d6-aafcb0115718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528D7DE-EDA7-40E2-B386-1689259695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501d3-a399-48c1-b0d6-aafcb0115718"/>
    <ds:schemaRef ds:uri="9d3ade63-dd84-44bc-a623-b06104ea5f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19085</TotalTime>
  <Words>200</Words>
  <Application>Microsoft Macintosh PowerPoint</Application>
  <PresentationFormat>Panorámica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Open Sans</vt:lpstr>
      <vt:lpstr>Open Sans Semibold</vt:lpstr>
      <vt:lpstr>Office Theme</vt:lpstr>
      <vt:lpstr>Normalisering af konstruktiv konflikt</vt:lpstr>
      <vt:lpstr>Refleksionsoplæg før sessionen</vt:lpstr>
      <vt:lpstr>Roterende par øvelse</vt:lpstr>
      <vt:lpstr>Roterende par øvelse</vt:lpstr>
      <vt:lpstr>Roterende par øvelse</vt:lpstr>
      <vt:lpstr>Roterende par øvelse</vt:lpstr>
      <vt:lpstr>Debrief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Diego Nietto</cp:lastModifiedBy>
  <cp:revision>109</cp:revision>
  <dcterms:created xsi:type="dcterms:W3CDTF">2018-05-21T13:55:24Z</dcterms:created>
  <dcterms:modified xsi:type="dcterms:W3CDTF">2022-08-20T21:37:14Z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