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0"/>
  </p:notesMasterIdLst>
  <p:sldIdLst>
    <p:sldId id="1783" r:id="rId5"/>
    <p:sldId id="1799" r:id="rId6"/>
    <p:sldId id="1796" r:id="rId7"/>
    <p:sldId id="1797" r:id="rId8"/>
    <p:sldId id="1800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aniel Toma" initials="DT" lastIdx="1" clrIdx="0">
    <p:extLst>
      <p:ext uri="{19B8F6BF-5375-455C-9EA6-DF929625EA0E}">
        <p15:presenceInfo xmlns:p15="http://schemas.microsoft.com/office/powerpoint/2012/main" userId="S::DToma@themyersbriggs.com::fb3c7a7d-3029-4eb9-ace3-3ebcc0a7ecd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2A342"/>
    <a:srgbClr val="4D712C"/>
    <a:srgbClr val="244C5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D19B17C-AAFA-4816-B595-CB020EA1ABE4}" v="1" dt="2021-05-24T09:46:46.55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9012ECD-51FC-41F1-AA8D-1B2483CD663E}" styleName="Light Style 2 –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3B4B98B0-60AC-42C2-AFA5-B58CD77FA1E5}" styleName="Light Style 1 –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7806"/>
    <p:restoredTop sz="93537" autoAdjust="0"/>
  </p:normalViewPr>
  <p:slideViewPr>
    <p:cSldViewPr snapToGrid="0">
      <p:cViewPr varScale="1">
        <p:scale>
          <a:sx n="115" d="100"/>
          <a:sy n="115" d="100"/>
        </p:scale>
        <p:origin x="232" y="2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commentAuthors" Target="commentAuthors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3D69C3-3C69-4EE8-A483-1B4F2CCBC1B5}" type="datetimeFigureOut">
              <a:rPr lang="en-GB" smtClean="0"/>
              <a:t>20/08/2022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5CD9879-ADEF-4DD3-8034-C69FA85DADA3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57736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85750" indent="-285750">
              <a:lnSpc>
                <a:spcPct val="90000"/>
              </a:lnSpc>
              <a:spcBef>
                <a:spcPts val="2000"/>
              </a:spcBef>
              <a:buFont typeface="Arial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5CD9879-ADEF-4DD3-8034-C69FA85DADA3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629620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85750" indent="-285750">
              <a:lnSpc>
                <a:spcPct val="90000"/>
              </a:lnSpc>
              <a:spcBef>
                <a:spcPts val="2000"/>
              </a:spcBef>
              <a:buFont typeface="Arial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5CD9879-ADEF-4DD3-8034-C69FA85DADA3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450881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85750" indent="-285750">
              <a:lnSpc>
                <a:spcPct val="90000"/>
              </a:lnSpc>
              <a:spcBef>
                <a:spcPts val="2000"/>
              </a:spcBef>
              <a:buFont typeface="Arial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5CD9879-ADEF-4DD3-8034-C69FA85DADA3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556769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2.png"/><Relationship Id="rId5" Type="http://schemas.microsoft.com/office/2007/relationships/hdphoto" Target="../media/hdphoto2.wdp"/><Relationship Id="rId4" Type="http://schemas.openxmlformats.org/officeDocument/2006/relationships/image" Target="../media/image4.png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62886" y="5850163"/>
            <a:ext cx="3282272" cy="663988"/>
          </a:xfrm>
          <a:prstGeom prst="rect">
            <a:avLst/>
          </a:prstGeom>
        </p:spPr>
      </p:pic>
      <p:sp>
        <p:nvSpPr>
          <p:cNvPr id="25" name="Rectangle 24">
            <a:extLst>
              <a:ext uri="{FF2B5EF4-FFF2-40B4-BE49-F238E27FC236}">
                <a16:creationId xmlns:a16="http://schemas.microsoft.com/office/drawing/2014/main" id="{92FD3040-D9F3-4A8E-BA30-7E21CCDDE311}"/>
              </a:ext>
            </a:extLst>
          </p:cNvPr>
          <p:cNvSpPr/>
          <p:nvPr userDrawn="1"/>
        </p:nvSpPr>
        <p:spPr>
          <a:xfrm>
            <a:off x="0" y="545430"/>
            <a:ext cx="2834640" cy="281102"/>
          </a:xfrm>
          <a:prstGeom prst="rect">
            <a:avLst/>
          </a:prstGeom>
          <a:gradFill flip="none" rotWithShape="1">
            <a:gsLst>
              <a:gs pos="0">
                <a:schemeClr val="tx2"/>
              </a:gs>
              <a:gs pos="100000">
                <a:srgbClr val="4D712C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63844B9C-17AF-4AA0-9DFE-01535CF3D151}"/>
              </a:ext>
            </a:extLst>
          </p:cNvPr>
          <p:cNvSpPr/>
          <p:nvPr userDrawn="1"/>
        </p:nvSpPr>
        <p:spPr>
          <a:xfrm>
            <a:off x="695095" y="824219"/>
            <a:ext cx="7209765" cy="3340044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2A8BEDEC-AE67-492B-A4DB-515E8A402ADA}"/>
              </a:ext>
            </a:extLst>
          </p:cNvPr>
          <p:cNvSpPr/>
          <p:nvPr userDrawn="1"/>
        </p:nvSpPr>
        <p:spPr>
          <a:xfrm>
            <a:off x="5934609" y="4170186"/>
            <a:ext cx="2901869" cy="267334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3CE81DAA-8159-491E-A3F9-4B4C715ACCA5}"/>
              </a:ext>
            </a:extLst>
          </p:cNvPr>
          <p:cNvSpPr/>
          <p:nvPr userDrawn="1"/>
        </p:nvSpPr>
        <p:spPr>
          <a:xfrm>
            <a:off x="8836479" y="3638761"/>
            <a:ext cx="2173277" cy="537331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54F6D758-F4BC-45CA-9C4A-FE5487480691}"/>
              </a:ext>
            </a:extLst>
          </p:cNvPr>
          <p:cNvSpPr/>
          <p:nvPr userDrawn="1"/>
        </p:nvSpPr>
        <p:spPr>
          <a:xfrm>
            <a:off x="5934609" y="4960826"/>
            <a:ext cx="1094344" cy="278392"/>
          </a:xfrm>
          <a:prstGeom prst="rect">
            <a:avLst/>
          </a:prstGeom>
          <a:gradFill>
            <a:gsLst>
              <a:gs pos="0">
                <a:schemeClr val="tx2"/>
              </a:gs>
              <a:gs pos="100000">
                <a:srgbClr val="4D712C"/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B199CB94-F1C6-4D40-9EDE-2AD7852D18AA}"/>
              </a:ext>
            </a:extLst>
          </p:cNvPr>
          <p:cNvSpPr/>
          <p:nvPr userDrawn="1"/>
        </p:nvSpPr>
        <p:spPr>
          <a:xfrm>
            <a:off x="11009756" y="4176092"/>
            <a:ext cx="835402" cy="26046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31" name="Group 30">
            <a:extLst>
              <a:ext uri="{FF2B5EF4-FFF2-40B4-BE49-F238E27FC236}">
                <a16:creationId xmlns:a16="http://schemas.microsoft.com/office/drawing/2014/main" id="{A8DB6448-73CA-423B-97FE-0E403AB7907C}"/>
              </a:ext>
            </a:extLst>
          </p:cNvPr>
          <p:cNvGrpSpPr/>
          <p:nvPr userDrawn="1"/>
        </p:nvGrpSpPr>
        <p:grpSpPr>
          <a:xfrm>
            <a:off x="695095" y="3629663"/>
            <a:ext cx="7209765" cy="540629"/>
            <a:chOff x="1055984" y="3772034"/>
            <a:chExt cx="5763670" cy="377728"/>
          </a:xfrm>
        </p:grpSpPr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CBB3CE27-63B4-4430-BBCC-C29CCCD86112}"/>
                </a:ext>
              </a:extLst>
            </p:cNvPr>
            <p:cNvSpPr/>
            <p:nvPr userDrawn="1"/>
          </p:nvSpPr>
          <p:spPr>
            <a:xfrm>
              <a:off x="1055984" y="3772204"/>
              <a:ext cx="5763670" cy="37755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3" name="Rectangle 32">
              <a:extLst>
                <a:ext uri="{FF2B5EF4-FFF2-40B4-BE49-F238E27FC236}">
                  <a16:creationId xmlns:a16="http://schemas.microsoft.com/office/drawing/2014/main" id="{7A4A350F-A857-446E-B621-B499F9A3E1C0}"/>
                </a:ext>
              </a:extLst>
            </p:cNvPr>
            <p:cNvSpPr/>
            <p:nvPr userDrawn="1"/>
          </p:nvSpPr>
          <p:spPr>
            <a:xfrm>
              <a:off x="1055984" y="3772034"/>
              <a:ext cx="5763670" cy="377558"/>
            </a:xfrm>
            <a:prstGeom prst="rect">
              <a:avLst/>
            </a:prstGeom>
            <a:solidFill>
              <a:schemeClr val="bg2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3D57A448-F84A-4537-837D-68E8FD5346C9}"/>
              </a:ext>
            </a:extLst>
          </p:cNvPr>
          <p:cNvSpPr/>
          <p:nvPr userDrawn="1"/>
        </p:nvSpPr>
        <p:spPr>
          <a:xfrm>
            <a:off x="3761331" y="4434257"/>
            <a:ext cx="2173277" cy="534244"/>
          </a:xfrm>
          <a:prstGeom prst="rect">
            <a:avLst/>
          </a:prstGeom>
          <a:gradFill flip="none" rotWithShape="1">
            <a:gsLst>
              <a:gs pos="0">
                <a:srgbClr val="244C5A"/>
              </a:gs>
              <a:gs pos="100000">
                <a:schemeClr val="bg2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GB"/>
          </a:p>
        </p:txBody>
      </p:sp>
      <p:sp>
        <p:nvSpPr>
          <p:cNvPr id="35" name="Title 1">
            <a:extLst>
              <a:ext uri="{FF2B5EF4-FFF2-40B4-BE49-F238E27FC236}">
                <a16:creationId xmlns:a16="http://schemas.microsoft.com/office/drawing/2014/main" id="{49F08D90-8FA4-49C8-8C1F-E2FD48176123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91312" y="1148051"/>
            <a:ext cx="6648628" cy="1594257"/>
          </a:xfrm>
        </p:spPr>
        <p:txBody>
          <a:bodyPr anchor="t">
            <a:noAutofit/>
          </a:bodyPr>
          <a:lstStyle>
            <a:lvl1pPr algn="l">
              <a:defRPr sz="3600" b="0">
                <a:solidFill>
                  <a:schemeClr val="bg1"/>
                </a:solidFill>
              </a:defRPr>
            </a:lvl1pPr>
          </a:lstStyle>
          <a:p>
            <a:r>
              <a:rPr lang="en-US"/>
              <a:t>Presentation title goes here</a:t>
            </a:r>
            <a:endParaRPr lang="en-GB"/>
          </a:p>
        </p:txBody>
      </p:sp>
      <p:sp>
        <p:nvSpPr>
          <p:cNvPr id="36" name="Subtitle 2">
            <a:extLst>
              <a:ext uri="{FF2B5EF4-FFF2-40B4-BE49-F238E27FC236}">
                <a16:creationId xmlns:a16="http://schemas.microsoft.com/office/drawing/2014/main" id="{82DA124E-2113-4C7B-9CC4-F6DF48BD45E7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991313" y="2846649"/>
            <a:ext cx="6648628" cy="681621"/>
          </a:xfrm>
        </p:spPr>
        <p:txBody>
          <a:bodyPr>
            <a:noAutofit/>
          </a:bodyPr>
          <a:lstStyle>
            <a:lvl1pPr marL="0" indent="0" algn="l">
              <a:spcBef>
                <a:spcPts val="400"/>
              </a:spcBef>
              <a:buNone/>
              <a:defRPr sz="2000" b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Subtitle goes here</a:t>
            </a:r>
            <a:endParaRPr lang="en-GB"/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501A920B-11DA-4716-A5D3-A33DA4F32F75}"/>
              </a:ext>
            </a:extLst>
          </p:cNvPr>
          <p:cNvSpPr/>
          <p:nvPr userDrawn="1"/>
        </p:nvSpPr>
        <p:spPr>
          <a:xfrm>
            <a:off x="7028953" y="5239218"/>
            <a:ext cx="435876" cy="267333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extBox 18">
            <a:extLst>
              <a:ext uri="{FF2B5EF4-FFF2-40B4-BE49-F238E27FC236}">
                <a16:creationId xmlns:a16="http://schemas.microsoft.com/office/drawing/2014/main" id="{BB2DDFBA-4290-EF61-C6C8-1E6073D874B9}"/>
              </a:ext>
            </a:extLst>
          </p:cNvPr>
          <p:cNvSpPr txBox="1"/>
          <p:nvPr userDrawn="1"/>
        </p:nvSpPr>
        <p:spPr>
          <a:xfrm>
            <a:off x="4076345" y="6621447"/>
            <a:ext cx="3939610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UY" sz="7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Copyright 2020 af The Myers-Briggs Company. Alle rettigheder forbeholdes.</a:t>
            </a:r>
          </a:p>
        </p:txBody>
      </p:sp>
    </p:spTree>
    <p:extLst>
      <p:ext uri="{BB962C8B-B14F-4D97-AF65-F5344CB8AC3E}">
        <p14:creationId xmlns:p14="http://schemas.microsoft.com/office/powerpoint/2010/main" val="25887159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-page - black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D21C46ED-DC5A-4549-AC31-5B629A89663E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92000" cy="68580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en-GB"/>
          </a:p>
        </p:txBody>
      </p:sp>
      <p:sp>
        <p:nvSpPr>
          <p:cNvPr id="11" name="Picture Placeholder 9">
            <a:extLst>
              <a:ext uri="{FF2B5EF4-FFF2-40B4-BE49-F238E27FC236}">
                <a16:creationId xmlns:a16="http://schemas.microsoft.com/office/drawing/2014/main" id="{611A511F-8A66-440B-94E4-B10F86634D57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9715839" y="6121088"/>
            <a:ext cx="2055813" cy="414338"/>
          </a:xfrm>
          <a:blipFill dpi="0" rotWithShape="1">
            <a:blip r:embed="rId2"/>
            <a:srcRect/>
            <a:stretch>
              <a:fillRect/>
            </a:stretch>
          </a:blipFill>
        </p:spPr>
        <p:txBody>
          <a:bodyPr/>
          <a:lstStyle>
            <a:lvl1pPr marL="0" indent="0">
              <a:buNone/>
              <a:defRPr>
                <a:noFill/>
              </a:defRPr>
            </a:lvl1pPr>
          </a:lstStyle>
          <a:p>
            <a:endParaRPr lang="en-GB"/>
          </a:p>
        </p:txBody>
      </p:sp>
      <p:sp>
        <p:nvSpPr>
          <p:cNvPr id="18" name="Picture Placeholder 3">
            <a:extLst>
              <a:ext uri="{FF2B5EF4-FFF2-40B4-BE49-F238E27FC236}">
                <a16:creationId xmlns:a16="http://schemas.microsoft.com/office/drawing/2014/main" id="{C8F7B463-3D3C-473B-8C59-E328FB99A6C0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6" y="4998424"/>
            <a:ext cx="3033757" cy="1319462"/>
          </a:xfr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>
            <a:lvl1pPr marL="0" indent="0">
              <a:buNone/>
              <a:defRPr lang="en-GB" sz="1800">
                <a:noFill/>
              </a:defRPr>
            </a:lvl1pPr>
          </a:lstStyle>
          <a:p>
            <a:pPr marL="0" lvl="0" algn="ctr"/>
            <a:endParaRPr lang="en-GB"/>
          </a:p>
        </p:txBody>
      </p:sp>
      <p:sp>
        <p:nvSpPr>
          <p:cNvPr id="19" name="Picture Placeholder 3">
            <a:extLst>
              <a:ext uri="{FF2B5EF4-FFF2-40B4-BE49-F238E27FC236}">
                <a16:creationId xmlns:a16="http://schemas.microsoft.com/office/drawing/2014/main" id="{F69B9A07-A897-40A5-9812-1807E777CD83}"/>
              </a:ext>
            </a:extLst>
          </p:cNvPr>
          <p:cNvSpPr>
            <a:spLocks noGrp="1"/>
          </p:cNvSpPr>
          <p:nvPr>
            <p:ph type="pic" sz="quarter" idx="23"/>
          </p:nvPr>
        </p:nvSpPr>
        <p:spPr>
          <a:xfrm rot="10800000">
            <a:off x="0" y="6493191"/>
            <a:ext cx="1106682" cy="177656"/>
          </a:xfrm>
          <a:gradFill>
            <a:gsLst>
              <a:gs pos="0">
                <a:schemeClr val="accent5"/>
              </a:gs>
              <a:gs pos="100000">
                <a:schemeClr val="bg2"/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>
            <a:lvl1pPr marL="0" indent="0">
              <a:buNone/>
              <a:defRPr lang="en-GB" sz="1800">
                <a:noFill/>
              </a:defRPr>
            </a:lvl1pPr>
          </a:lstStyle>
          <a:p>
            <a:pPr marL="0" lvl="0" algn="ctr"/>
            <a:endParaRPr lang="en-GB"/>
          </a:p>
        </p:txBody>
      </p:sp>
      <p:sp>
        <p:nvSpPr>
          <p:cNvPr id="20" name="Picture Placeholder 3">
            <a:extLst>
              <a:ext uri="{FF2B5EF4-FFF2-40B4-BE49-F238E27FC236}">
                <a16:creationId xmlns:a16="http://schemas.microsoft.com/office/drawing/2014/main" id="{11C7EF50-26C8-4566-A4D5-474F4E0FCB49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5" y="6315689"/>
            <a:ext cx="1106681" cy="258763"/>
          </a:xfrm>
          <a:solidFill>
            <a:schemeClr val="bg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>
            <a:lvl1pPr marL="0" indent="0">
              <a:buNone/>
              <a:defRPr lang="en-GB" sz="1800">
                <a:noFill/>
              </a:defRPr>
            </a:lvl1pPr>
          </a:lstStyle>
          <a:p>
            <a:pPr marL="0" lvl="0" algn="ctr"/>
            <a:endParaRPr lang="en-GB"/>
          </a:p>
        </p:txBody>
      </p:sp>
      <p:sp>
        <p:nvSpPr>
          <p:cNvPr id="21" name="Subtitle 2">
            <a:extLst>
              <a:ext uri="{FF2B5EF4-FFF2-40B4-BE49-F238E27FC236}">
                <a16:creationId xmlns:a16="http://schemas.microsoft.com/office/drawing/2014/main" id="{16E1A2B4-2C5C-4058-8406-3A15A675B417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77052" y="5159177"/>
            <a:ext cx="2694341" cy="981207"/>
          </a:xfrm>
        </p:spPr>
        <p:txBody>
          <a:bodyPr>
            <a:noAutofit/>
          </a:bodyPr>
          <a:lstStyle>
            <a:lvl1pPr marL="0" indent="0" algn="l">
              <a:buNone/>
              <a:defRPr sz="1800" b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For a big idea, try a big image</a:t>
            </a:r>
            <a:endParaRPr lang="en-GB"/>
          </a:p>
        </p:txBody>
      </p:sp>
      <p:sp>
        <p:nvSpPr>
          <p:cNvPr id="22" name="Picture Placeholder 3">
            <a:extLst>
              <a:ext uri="{FF2B5EF4-FFF2-40B4-BE49-F238E27FC236}">
                <a16:creationId xmlns:a16="http://schemas.microsoft.com/office/drawing/2014/main" id="{7C67A8E2-867A-4C75-92FD-8B2601445B03}"/>
              </a:ext>
            </a:extLst>
          </p:cNvPr>
          <p:cNvSpPr>
            <a:spLocks noGrp="1"/>
          </p:cNvSpPr>
          <p:nvPr>
            <p:ph type="pic" sz="quarter" idx="24"/>
          </p:nvPr>
        </p:nvSpPr>
        <p:spPr>
          <a:xfrm>
            <a:off x="2286005" y="6307488"/>
            <a:ext cx="747758" cy="273756"/>
          </a:xfrm>
          <a:solidFill>
            <a:schemeClr val="bg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>
            <a:lvl1pPr marL="0" indent="0">
              <a:buNone/>
              <a:defRPr lang="en-GB" sz="1800">
                <a:noFill/>
              </a:defRPr>
            </a:lvl1pPr>
          </a:lstStyle>
          <a:p>
            <a:pPr marL="0" lvl="0" algn="ctr"/>
            <a:endParaRPr lang="en-GB"/>
          </a:p>
        </p:txBody>
      </p:sp>
      <p:sp>
        <p:nvSpPr>
          <p:cNvPr id="28" name="Picture Placeholder 3">
            <a:extLst>
              <a:ext uri="{FF2B5EF4-FFF2-40B4-BE49-F238E27FC236}">
                <a16:creationId xmlns:a16="http://schemas.microsoft.com/office/drawing/2014/main" id="{48662937-5955-458D-9DEE-E924703A3817}"/>
              </a:ext>
            </a:extLst>
          </p:cNvPr>
          <p:cNvSpPr>
            <a:spLocks noGrp="1"/>
          </p:cNvSpPr>
          <p:nvPr>
            <p:ph type="pic" sz="quarter" idx="25"/>
          </p:nvPr>
        </p:nvSpPr>
        <p:spPr>
          <a:xfrm>
            <a:off x="1106686" y="6316130"/>
            <a:ext cx="1179318" cy="265114"/>
          </a:xfr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>
            <a:lvl1pPr marL="0" indent="0">
              <a:buNone/>
              <a:defRPr lang="en-GB" sz="1800">
                <a:noFill/>
              </a:defRPr>
            </a:lvl1pPr>
          </a:lstStyle>
          <a:p>
            <a:pPr marL="0" lvl="0"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10154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-page - white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D21C46ED-DC5A-4549-AC31-5B629A89663E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92000" cy="68580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en-GB"/>
          </a:p>
        </p:txBody>
      </p:sp>
      <p:sp>
        <p:nvSpPr>
          <p:cNvPr id="20" name="Picture Placeholder 3">
            <a:extLst>
              <a:ext uri="{FF2B5EF4-FFF2-40B4-BE49-F238E27FC236}">
                <a16:creationId xmlns:a16="http://schemas.microsoft.com/office/drawing/2014/main" id="{2799AA21-29B6-462B-940A-0E470EC95E1F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6" y="4998424"/>
            <a:ext cx="3033757" cy="1319462"/>
          </a:xfr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>
            <a:lvl1pPr marL="0" indent="0">
              <a:buNone/>
              <a:defRPr lang="en-GB" sz="1800">
                <a:noFill/>
              </a:defRPr>
            </a:lvl1pPr>
          </a:lstStyle>
          <a:p>
            <a:pPr marL="0" lvl="0" algn="ctr"/>
            <a:endParaRPr lang="en-GB"/>
          </a:p>
        </p:txBody>
      </p:sp>
      <p:sp>
        <p:nvSpPr>
          <p:cNvPr id="13" name="Picture Placeholder 5">
            <a:extLst>
              <a:ext uri="{FF2B5EF4-FFF2-40B4-BE49-F238E27FC236}">
                <a16:creationId xmlns:a16="http://schemas.microsoft.com/office/drawing/2014/main" id="{62056C32-B4B3-4793-9073-72F18595B3D8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9715500" y="6121400"/>
            <a:ext cx="2055813" cy="414338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 marL="0" indent="0">
              <a:buNone/>
              <a:defRPr>
                <a:noFill/>
              </a:defRPr>
            </a:lvl1pPr>
          </a:lstStyle>
          <a:p>
            <a:endParaRPr lang="en-GB"/>
          </a:p>
        </p:txBody>
      </p:sp>
      <p:sp>
        <p:nvSpPr>
          <p:cNvPr id="22" name="Picture Placeholder 3">
            <a:extLst>
              <a:ext uri="{FF2B5EF4-FFF2-40B4-BE49-F238E27FC236}">
                <a16:creationId xmlns:a16="http://schemas.microsoft.com/office/drawing/2014/main" id="{E314C4DD-A50F-44B7-B8A2-5C8EA9AABF29}"/>
              </a:ext>
            </a:extLst>
          </p:cNvPr>
          <p:cNvSpPr>
            <a:spLocks noGrp="1"/>
          </p:cNvSpPr>
          <p:nvPr>
            <p:ph type="pic" sz="quarter" idx="23"/>
          </p:nvPr>
        </p:nvSpPr>
        <p:spPr>
          <a:xfrm rot="10800000">
            <a:off x="0" y="6493191"/>
            <a:ext cx="1106682" cy="177656"/>
          </a:xfrm>
          <a:gradFill>
            <a:gsLst>
              <a:gs pos="0">
                <a:schemeClr val="accent5"/>
              </a:gs>
              <a:gs pos="100000">
                <a:schemeClr val="bg2"/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>
            <a:lvl1pPr marL="0" indent="0">
              <a:buNone/>
              <a:defRPr lang="en-GB" sz="1800">
                <a:noFill/>
              </a:defRPr>
            </a:lvl1pPr>
          </a:lstStyle>
          <a:p>
            <a:pPr marL="0" lvl="0" algn="ctr"/>
            <a:endParaRPr lang="en-GB"/>
          </a:p>
        </p:txBody>
      </p:sp>
      <p:sp>
        <p:nvSpPr>
          <p:cNvPr id="21" name="Picture Placeholder 3">
            <a:extLst>
              <a:ext uri="{FF2B5EF4-FFF2-40B4-BE49-F238E27FC236}">
                <a16:creationId xmlns:a16="http://schemas.microsoft.com/office/drawing/2014/main" id="{65185C69-34BC-4959-BA85-6D22277E6B32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5" y="6315689"/>
            <a:ext cx="1106681" cy="258763"/>
          </a:xfrm>
          <a:solidFill>
            <a:schemeClr val="bg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>
            <a:lvl1pPr marL="0" indent="0">
              <a:buNone/>
              <a:defRPr lang="en-GB" sz="1800">
                <a:noFill/>
              </a:defRPr>
            </a:lvl1pPr>
          </a:lstStyle>
          <a:p>
            <a:pPr marL="0" lvl="0" algn="ctr"/>
            <a:endParaRPr lang="en-GB"/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382AC347-ACBD-4C20-9153-CDC476A39425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77052" y="5159177"/>
            <a:ext cx="2694341" cy="981207"/>
          </a:xfrm>
        </p:spPr>
        <p:txBody>
          <a:bodyPr>
            <a:noAutofit/>
          </a:bodyPr>
          <a:lstStyle>
            <a:lvl1pPr marL="0" indent="0" algn="l">
              <a:buNone/>
              <a:defRPr sz="1800" b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For a big idea, try a big image</a:t>
            </a:r>
            <a:endParaRPr lang="en-GB"/>
          </a:p>
        </p:txBody>
      </p:sp>
      <p:sp>
        <p:nvSpPr>
          <p:cNvPr id="11" name="Picture Placeholder 3">
            <a:extLst>
              <a:ext uri="{FF2B5EF4-FFF2-40B4-BE49-F238E27FC236}">
                <a16:creationId xmlns:a16="http://schemas.microsoft.com/office/drawing/2014/main" id="{EF1964A9-0E84-4A22-8799-0FD1925D09B2}"/>
              </a:ext>
            </a:extLst>
          </p:cNvPr>
          <p:cNvSpPr>
            <a:spLocks noGrp="1"/>
          </p:cNvSpPr>
          <p:nvPr>
            <p:ph type="pic" sz="quarter" idx="24"/>
          </p:nvPr>
        </p:nvSpPr>
        <p:spPr>
          <a:xfrm>
            <a:off x="2286005" y="6307488"/>
            <a:ext cx="747758" cy="273755"/>
          </a:xfrm>
          <a:solidFill>
            <a:schemeClr val="bg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>
            <a:lvl1pPr marL="0" indent="0">
              <a:buNone/>
              <a:defRPr lang="en-GB" sz="1800">
                <a:noFill/>
              </a:defRPr>
            </a:lvl1pPr>
          </a:lstStyle>
          <a:p>
            <a:pPr marL="0" lvl="0" algn="ctr"/>
            <a:endParaRPr lang="en-GB"/>
          </a:p>
        </p:txBody>
      </p:sp>
      <p:sp>
        <p:nvSpPr>
          <p:cNvPr id="12" name="Picture Placeholder 3">
            <a:extLst>
              <a:ext uri="{FF2B5EF4-FFF2-40B4-BE49-F238E27FC236}">
                <a16:creationId xmlns:a16="http://schemas.microsoft.com/office/drawing/2014/main" id="{B5D90BEA-AD95-4BF2-BBA4-E710016E5CA2}"/>
              </a:ext>
            </a:extLst>
          </p:cNvPr>
          <p:cNvSpPr>
            <a:spLocks noGrp="1"/>
          </p:cNvSpPr>
          <p:nvPr>
            <p:ph type="pic" sz="quarter" idx="25"/>
          </p:nvPr>
        </p:nvSpPr>
        <p:spPr>
          <a:xfrm>
            <a:off x="1106686" y="6316131"/>
            <a:ext cx="1179318" cy="256120"/>
          </a:xfr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>
            <a:lvl1pPr marL="0" indent="0">
              <a:buNone/>
              <a:defRPr lang="en-GB" sz="1800">
                <a:noFill/>
              </a:defRPr>
            </a:lvl1pPr>
          </a:lstStyle>
          <a:p>
            <a:pPr marL="0" lvl="0"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836561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alf-page - black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92A01917-888D-4230-9C11-CB97322CB33A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092825" y="0"/>
            <a:ext cx="6099175" cy="68580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2360617-6027-4AD3-AA96-A19ACA9A073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609601" y="2078111"/>
            <a:ext cx="5089525" cy="322262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A half-page image is a great way to use portrait while staying on brand.</a:t>
            </a:r>
            <a:endParaRPr lang="en-GB"/>
          </a:p>
        </p:txBody>
      </p:sp>
      <p:sp>
        <p:nvSpPr>
          <p:cNvPr id="13" name="Picture Placeholder 9">
            <a:extLst>
              <a:ext uri="{FF2B5EF4-FFF2-40B4-BE49-F238E27FC236}">
                <a16:creationId xmlns:a16="http://schemas.microsoft.com/office/drawing/2014/main" id="{DDF3296A-A472-4B31-9597-C4A113402DD4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9715839" y="6121088"/>
            <a:ext cx="2055813" cy="414338"/>
          </a:xfrm>
          <a:blipFill dpi="0" rotWithShape="1">
            <a:blip r:embed="rId2"/>
            <a:srcRect/>
            <a:stretch>
              <a:fillRect/>
            </a:stretch>
          </a:blipFill>
        </p:spPr>
        <p:txBody>
          <a:bodyPr/>
          <a:lstStyle>
            <a:lvl1pPr marL="0" indent="0">
              <a:buNone/>
              <a:defRPr>
                <a:noFill/>
              </a:defRPr>
            </a:lvl1pPr>
          </a:lstStyle>
          <a:p>
            <a:endParaRPr lang="en-GB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55C6F103-AABA-4A14-961E-BFA10DE72D9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764" y="654490"/>
            <a:ext cx="5089362" cy="988959"/>
          </a:xfrm>
        </p:spPr>
        <p:txBody>
          <a:bodyPr anchor="t">
            <a:noAutofit/>
          </a:bodyPr>
          <a:lstStyle>
            <a:lvl1pPr>
              <a:defRPr sz="3200" b="1" baseline="0"/>
            </a:lvl1pPr>
          </a:lstStyle>
          <a:p>
            <a:r>
              <a:rPr lang="en-GB"/>
              <a:t>How to use portrait images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F92850D-396B-464F-8954-85C02B97E1DC}"/>
              </a:ext>
            </a:extLst>
          </p:cNvPr>
          <p:cNvSpPr/>
          <p:nvPr userDrawn="1"/>
        </p:nvSpPr>
        <p:spPr>
          <a:xfrm>
            <a:off x="646081" y="367972"/>
            <a:ext cx="5446744" cy="12473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42E17E91-BDFC-4B57-A477-B6CFFC926775}"/>
              </a:ext>
            </a:extLst>
          </p:cNvPr>
          <p:cNvSpPr/>
          <p:nvPr userDrawn="1"/>
        </p:nvSpPr>
        <p:spPr>
          <a:xfrm>
            <a:off x="0" y="116045"/>
            <a:ext cx="646081" cy="253099"/>
          </a:xfrm>
          <a:prstGeom prst="rect">
            <a:avLst/>
          </a:prstGeom>
          <a:gradFill flip="none" rotWithShape="1">
            <a:gsLst>
              <a:gs pos="0">
                <a:schemeClr val="bg2"/>
              </a:gs>
              <a:gs pos="100000">
                <a:srgbClr val="244C5A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448221F0-8E73-4D43-82E7-B79A76A81B48}"/>
              </a:ext>
            </a:extLst>
          </p:cNvPr>
          <p:cNvSpPr txBox="1"/>
          <p:nvPr userDrawn="1"/>
        </p:nvSpPr>
        <p:spPr>
          <a:xfrm>
            <a:off x="1184558" y="6604564"/>
            <a:ext cx="3939610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57200">
              <a:defRPr/>
            </a:pPr>
            <a:r>
              <a:rPr lang="en-GB" sz="700" dirty="0">
                <a:solidFill>
                  <a:srgbClr val="54575B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Copyright 2021 by The Myers-Briggs Company. All rights reserved. Company confidential.</a:t>
            </a:r>
          </a:p>
        </p:txBody>
      </p:sp>
      <p:sp>
        <p:nvSpPr>
          <p:cNvPr id="11" name="Picture Placeholder 5">
            <a:extLst>
              <a:ext uri="{FF2B5EF4-FFF2-40B4-BE49-F238E27FC236}">
                <a16:creationId xmlns:a16="http://schemas.microsoft.com/office/drawing/2014/main" id="{63E3C6CE-E2CF-481D-A90E-D048841A7B14}"/>
              </a:ext>
            </a:extLst>
          </p:cNvPr>
          <p:cNvSpPr>
            <a:spLocks noGrp="1"/>
          </p:cNvSpPr>
          <p:nvPr>
            <p:ph type="pic" sz="quarter" idx="19" hasCustomPrompt="1"/>
          </p:nvPr>
        </p:nvSpPr>
        <p:spPr>
          <a:xfrm>
            <a:off x="6569425" y="-2068"/>
            <a:ext cx="574859" cy="233362"/>
          </a:xfr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buNone/>
              <a:defRPr lang="en-GB" sz="1800">
                <a:noFill/>
              </a:defRPr>
            </a:lvl1pPr>
          </a:lstStyle>
          <a:p>
            <a:pPr marL="0" lvl="0" algn="ctr"/>
            <a:r>
              <a:rPr lang="en-GB"/>
              <a:t> </a:t>
            </a:r>
          </a:p>
        </p:txBody>
      </p:sp>
      <p:sp>
        <p:nvSpPr>
          <p:cNvPr id="16" name="Picture Placeholder 5">
            <a:extLst>
              <a:ext uri="{FF2B5EF4-FFF2-40B4-BE49-F238E27FC236}">
                <a16:creationId xmlns:a16="http://schemas.microsoft.com/office/drawing/2014/main" id="{B10CB0F6-E61C-4221-B944-4CAD2EEBC878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6092825" y="234745"/>
            <a:ext cx="476600" cy="129776"/>
          </a:xfrm>
          <a:gradFill>
            <a:gsLst>
              <a:gs pos="0">
                <a:schemeClr val="accent1"/>
              </a:gs>
              <a:gs pos="100000">
                <a:schemeClr val="accent3"/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>
            <a:lvl1pPr marL="0" indent="0">
              <a:buNone/>
              <a:defRPr lang="en-GB" sz="1800" dirty="0">
                <a:noFill/>
              </a:defRPr>
            </a:lvl1pPr>
          </a:lstStyle>
          <a:p>
            <a:pPr marL="0" lvl="0" algn="ctr"/>
            <a:endParaRPr lang="en-GB"/>
          </a:p>
        </p:txBody>
      </p:sp>
      <p:sp>
        <p:nvSpPr>
          <p:cNvPr id="19" name="Picture Placeholder 5">
            <a:extLst>
              <a:ext uri="{FF2B5EF4-FFF2-40B4-BE49-F238E27FC236}">
                <a16:creationId xmlns:a16="http://schemas.microsoft.com/office/drawing/2014/main" id="{8EFE7861-46E8-4D9D-8F14-5655F745672D}"/>
              </a:ext>
            </a:extLst>
          </p:cNvPr>
          <p:cNvSpPr>
            <a:spLocks noGrp="1"/>
          </p:cNvSpPr>
          <p:nvPr>
            <p:ph type="pic" sz="quarter" idx="20" hasCustomPrompt="1"/>
          </p:nvPr>
        </p:nvSpPr>
        <p:spPr>
          <a:xfrm>
            <a:off x="6090964" y="-6263"/>
            <a:ext cx="469916" cy="233362"/>
          </a:xfr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buNone/>
              <a:defRPr lang="en-GB" sz="1800">
                <a:noFill/>
              </a:defRPr>
            </a:lvl1pPr>
          </a:lstStyle>
          <a:p>
            <a:pPr marL="0" lvl="0" algn="ctr"/>
            <a:r>
              <a:rPr lang="en-GB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85393154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alf-page - white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92A01917-888D-4230-9C11-CB97322CB33A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092825" y="0"/>
            <a:ext cx="6099175" cy="68580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en-GB"/>
          </a:p>
        </p:txBody>
      </p:sp>
      <p:sp>
        <p:nvSpPr>
          <p:cNvPr id="13" name="Text Placeholder 2">
            <a:extLst>
              <a:ext uri="{FF2B5EF4-FFF2-40B4-BE49-F238E27FC236}">
                <a16:creationId xmlns:a16="http://schemas.microsoft.com/office/drawing/2014/main" id="{6A4858A9-C821-4303-9B15-75D62EF39F78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609764" y="2064038"/>
            <a:ext cx="5089525" cy="322262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A half-page image is a great way to use portrait while staying on brand.</a:t>
            </a:r>
            <a:endParaRPr lang="en-GB"/>
          </a:p>
        </p:txBody>
      </p:sp>
      <p:sp>
        <p:nvSpPr>
          <p:cNvPr id="23" name="Picture Placeholder 5">
            <a:extLst>
              <a:ext uri="{FF2B5EF4-FFF2-40B4-BE49-F238E27FC236}">
                <a16:creationId xmlns:a16="http://schemas.microsoft.com/office/drawing/2014/main" id="{D6763821-75E4-4E7A-841C-E66C7096ACF2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9715500" y="6121400"/>
            <a:ext cx="2055813" cy="414338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 marL="0" indent="0">
              <a:buNone/>
              <a:defRPr>
                <a:noFill/>
              </a:defRPr>
            </a:lvl1pPr>
          </a:lstStyle>
          <a:p>
            <a:endParaRPr lang="en-GB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570CA7B6-CA60-46C6-90DA-FDC2675E7D4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764" y="654490"/>
            <a:ext cx="5089362" cy="1063099"/>
          </a:xfrm>
        </p:spPr>
        <p:txBody>
          <a:bodyPr anchor="t">
            <a:noAutofit/>
          </a:bodyPr>
          <a:lstStyle>
            <a:lvl1pPr>
              <a:defRPr sz="3200" b="1" baseline="0"/>
            </a:lvl1pPr>
          </a:lstStyle>
          <a:p>
            <a:r>
              <a:rPr lang="en-GB"/>
              <a:t>How to use portrait images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8F8C938-7EA8-4C94-B370-E7F0E32765CA}"/>
              </a:ext>
            </a:extLst>
          </p:cNvPr>
          <p:cNvSpPr/>
          <p:nvPr userDrawn="1"/>
        </p:nvSpPr>
        <p:spPr>
          <a:xfrm>
            <a:off x="646081" y="367972"/>
            <a:ext cx="5446744" cy="12473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8BB2F24F-E659-4371-AD27-52911BBF9017}"/>
              </a:ext>
            </a:extLst>
          </p:cNvPr>
          <p:cNvSpPr/>
          <p:nvPr userDrawn="1"/>
        </p:nvSpPr>
        <p:spPr>
          <a:xfrm>
            <a:off x="0" y="116045"/>
            <a:ext cx="646081" cy="253099"/>
          </a:xfrm>
          <a:prstGeom prst="rect">
            <a:avLst/>
          </a:prstGeom>
          <a:gradFill flip="none" rotWithShape="1">
            <a:gsLst>
              <a:gs pos="0">
                <a:schemeClr val="bg2"/>
              </a:gs>
              <a:gs pos="100000">
                <a:srgbClr val="244C5A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CB10046A-ED2C-4BC0-AFC9-3969FF5FA3EA}"/>
              </a:ext>
            </a:extLst>
          </p:cNvPr>
          <p:cNvSpPr txBox="1"/>
          <p:nvPr userDrawn="1"/>
        </p:nvSpPr>
        <p:spPr>
          <a:xfrm>
            <a:off x="1184558" y="6604564"/>
            <a:ext cx="3939610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57200">
              <a:defRPr/>
            </a:pPr>
            <a:r>
              <a:rPr lang="en-GB" sz="700" dirty="0">
                <a:solidFill>
                  <a:srgbClr val="54575B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Copyright 2021 by The Myers-Briggs Company. All rights reserved. Company confidential.</a:t>
            </a:r>
          </a:p>
        </p:txBody>
      </p:sp>
      <p:sp>
        <p:nvSpPr>
          <p:cNvPr id="19" name="Picture Placeholder 5">
            <a:extLst>
              <a:ext uri="{FF2B5EF4-FFF2-40B4-BE49-F238E27FC236}">
                <a16:creationId xmlns:a16="http://schemas.microsoft.com/office/drawing/2014/main" id="{81199951-D257-40AB-A93E-E1D9FE5263B0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6092825" y="234745"/>
            <a:ext cx="476600" cy="129776"/>
          </a:xfrm>
          <a:gradFill>
            <a:gsLst>
              <a:gs pos="0">
                <a:schemeClr val="accent1"/>
              </a:gs>
              <a:gs pos="100000">
                <a:schemeClr val="accent3"/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>
            <a:lvl1pPr marL="0" indent="0">
              <a:buNone/>
              <a:defRPr lang="en-GB" sz="1800" dirty="0">
                <a:noFill/>
              </a:defRPr>
            </a:lvl1pPr>
          </a:lstStyle>
          <a:p>
            <a:pPr marL="0" lvl="0" algn="ctr"/>
            <a:endParaRPr lang="en-GB"/>
          </a:p>
        </p:txBody>
      </p:sp>
      <p:sp>
        <p:nvSpPr>
          <p:cNvPr id="20" name="Picture Placeholder 5">
            <a:extLst>
              <a:ext uri="{FF2B5EF4-FFF2-40B4-BE49-F238E27FC236}">
                <a16:creationId xmlns:a16="http://schemas.microsoft.com/office/drawing/2014/main" id="{ECAE7016-1433-41A9-BFBE-83BA04758F06}"/>
              </a:ext>
            </a:extLst>
          </p:cNvPr>
          <p:cNvSpPr>
            <a:spLocks noGrp="1"/>
          </p:cNvSpPr>
          <p:nvPr>
            <p:ph type="pic" sz="quarter" idx="19" hasCustomPrompt="1"/>
          </p:nvPr>
        </p:nvSpPr>
        <p:spPr>
          <a:xfrm>
            <a:off x="6560879" y="-10614"/>
            <a:ext cx="574859" cy="233362"/>
          </a:xfr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buNone/>
              <a:defRPr lang="en-GB" sz="1800">
                <a:noFill/>
              </a:defRPr>
            </a:lvl1pPr>
          </a:lstStyle>
          <a:p>
            <a:pPr marL="0" lvl="0" algn="ctr"/>
            <a:r>
              <a:rPr lang="en-GB"/>
              <a:t> </a:t>
            </a:r>
          </a:p>
        </p:txBody>
      </p:sp>
      <p:sp>
        <p:nvSpPr>
          <p:cNvPr id="11" name="Picture Placeholder 5">
            <a:extLst>
              <a:ext uri="{FF2B5EF4-FFF2-40B4-BE49-F238E27FC236}">
                <a16:creationId xmlns:a16="http://schemas.microsoft.com/office/drawing/2014/main" id="{8C582F8E-B321-4A69-880C-3E3E3F4C66EC}"/>
              </a:ext>
            </a:extLst>
          </p:cNvPr>
          <p:cNvSpPr>
            <a:spLocks noGrp="1"/>
          </p:cNvSpPr>
          <p:nvPr>
            <p:ph type="pic" sz="quarter" idx="20" hasCustomPrompt="1"/>
          </p:nvPr>
        </p:nvSpPr>
        <p:spPr>
          <a:xfrm>
            <a:off x="6090964" y="-6263"/>
            <a:ext cx="469916" cy="233362"/>
          </a:xfr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buNone/>
              <a:defRPr lang="en-GB" sz="1800">
                <a:noFill/>
              </a:defRPr>
            </a:lvl1pPr>
          </a:lstStyle>
          <a:p>
            <a:pPr marL="0" lvl="0" algn="ctr"/>
            <a:r>
              <a:rPr lang="en-GB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08827989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alf-page no bullets - black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92A01917-888D-4230-9C11-CB97322CB33A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092825" y="0"/>
            <a:ext cx="6099175" cy="68580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en-GB"/>
          </a:p>
        </p:txBody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4D679589-E71F-44B4-AA07-914908B40ADD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9715839" y="6121088"/>
            <a:ext cx="2055813" cy="414338"/>
          </a:xfrm>
          <a:blipFill dpi="0" rotWithShape="1">
            <a:blip r:embed="rId2"/>
            <a:srcRect/>
            <a:stretch>
              <a:fillRect/>
            </a:stretch>
          </a:blipFill>
        </p:spPr>
        <p:txBody>
          <a:bodyPr/>
          <a:lstStyle>
            <a:lvl1pPr marL="0" indent="0">
              <a:buNone/>
              <a:defRPr>
                <a:noFill/>
              </a:defRPr>
            </a:lvl1pPr>
          </a:lstStyle>
          <a:p>
            <a:endParaRPr lang="en-GB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6703322B-66E5-4661-86EE-756EF942CE5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764" y="654490"/>
            <a:ext cx="5089362" cy="976602"/>
          </a:xfrm>
        </p:spPr>
        <p:txBody>
          <a:bodyPr anchor="t">
            <a:noAutofit/>
          </a:bodyPr>
          <a:lstStyle>
            <a:lvl1pPr>
              <a:defRPr sz="3200" b="1" baseline="0"/>
            </a:lvl1pPr>
          </a:lstStyle>
          <a:p>
            <a:r>
              <a:rPr lang="en-GB"/>
              <a:t>How to use portrait images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15A1CB55-ED56-4961-BA3A-26EA5F10F5CD}"/>
              </a:ext>
            </a:extLst>
          </p:cNvPr>
          <p:cNvSpPr/>
          <p:nvPr userDrawn="1"/>
        </p:nvSpPr>
        <p:spPr>
          <a:xfrm>
            <a:off x="646081" y="367972"/>
            <a:ext cx="5446744" cy="12473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7E8DA812-756E-4F39-B58E-FA88707A75D6}"/>
              </a:ext>
            </a:extLst>
          </p:cNvPr>
          <p:cNvSpPr/>
          <p:nvPr userDrawn="1"/>
        </p:nvSpPr>
        <p:spPr>
          <a:xfrm>
            <a:off x="0" y="116045"/>
            <a:ext cx="646081" cy="253099"/>
          </a:xfrm>
          <a:prstGeom prst="rect">
            <a:avLst/>
          </a:prstGeom>
          <a:gradFill flip="none" rotWithShape="1">
            <a:gsLst>
              <a:gs pos="0">
                <a:schemeClr val="bg2"/>
              </a:gs>
              <a:gs pos="100000">
                <a:srgbClr val="244C5A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5802C8D4-5309-453C-9F03-B20E3BADC61A}"/>
              </a:ext>
            </a:extLst>
          </p:cNvPr>
          <p:cNvSpPr txBox="1"/>
          <p:nvPr userDrawn="1"/>
        </p:nvSpPr>
        <p:spPr>
          <a:xfrm>
            <a:off x="1184558" y="6604564"/>
            <a:ext cx="3939610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57200">
              <a:defRPr/>
            </a:pPr>
            <a:r>
              <a:rPr lang="en-GB" sz="700" dirty="0">
                <a:solidFill>
                  <a:srgbClr val="54575B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Copyright 2021 by The Myers-Briggs Company. All rights reserved. Company confidential.</a:t>
            </a:r>
          </a:p>
        </p:txBody>
      </p:sp>
      <p:sp>
        <p:nvSpPr>
          <p:cNvPr id="11" name="Picture Placeholder 5">
            <a:extLst>
              <a:ext uri="{FF2B5EF4-FFF2-40B4-BE49-F238E27FC236}">
                <a16:creationId xmlns:a16="http://schemas.microsoft.com/office/drawing/2014/main" id="{A6BAA34F-F455-4C02-BF66-531C2FA35655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6095116" y="492702"/>
            <a:ext cx="643790" cy="129776"/>
          </a:xfrm>
          <a:gradFill>
            <a:gsLst>
              <a:gs pos="0">
                <a:schemeClr val="accent1"/>
              </a:gs>
              <a:gs pos="100000">
                <a:schemeClr val="accent3"/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>
            <a:lvl1pPr marL="0" indent="0">
              <a:buNone/>
              <a:defRPr lang="en-GB" sz="1800" dirty="0">
                <a:noFill/>
              </a:defRPr>
            </a:lvl1pPr>
          </a:lstStyle>
          <a:p>
            <a:pPr marL="0" lvl="0" algn="ctr"/>
            <a:endParaRPr lang="en-GB"/>
          </a:p>
        </p:txBody>
      </p:sp>
      <p:sp>
        <p:nvSpPr>
          <p:cNvPr id="14" name="Picture Placeholder 5">
            <a:extLst>
              <a:ext uri="{FF2B5EF4-FFF2-40B4-BE49-F238E27FC236}">
                <a16:creationId xmlns:a16="http://schemas.microsoft.com/office/drawing/2014/main" id="{60C30D8B-D572-469B-8C3B-02212976F85F}"/>
              </a:ext>
            </a:extLst>
          </p:cNvPr>
          <p:cNvSpPr>
            <a:spLocks noGrp="1"/>
          </p:cNvSpPr>
          <p:nvPr>
            <p:ph type="pic" sz="quarter" idx="19" hasCustomPrompt="1"/>
          </p:nvPr>
        </p:nvSpPr>
        <p:spPr>
          <a:xfrm>
            <a:off x="6738906" y="259340"/>
            <a:ext cx="863601" cy="233362"/>
          </a:xfr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buNone/>
              <a:defRPr lang="en-GB" sz="1800">
                <a:noFill/>
              </a:defRPr>
            </a:lvl1pPr>
          </a:lstStyle>
          <a:p>
            <a:pPr marL="0" lvl="0" algn="ctr"/>
            <a:r>
              <a:rPr lang="en-GB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74356039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alf-page no bullets - white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92A01917-888D-4230-9C11-CB97322CB33A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092825" y="0"/>
            <a:ext cx="6099175" cy="68580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en-GB"/>
          </a:p>
        </p:txBody>
      </p:sp>
      <p:sp>
        <p:nvSpPr>
          <p:cNvPr id="20" name="Picture Placeholder 5">
            <a:extLst>
              <a:ext uri="{FF2B5EF4-FFF2-40B4-BE49-F238E27FC236}">
                <a16:creationId xmlns:a16="http://schemas.microsoft.com/office/drawing/2014/main" id="{F6DA1523-8E7E-42AD-9A16-1B3B26D2E19C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9715500" y="6121400"/>
            <a:ext cx="2055813" cy="414338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 marL="0" indent="0">
              <a:buNone/>
              <a:defRPr>
                <a:noFill/>
              </a:defRPr>
            </a:lvl1pPr>
          </a:lstStyle>
          <a:p>
            <a:endParaRPr lang="en-GB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2F718B28-66F5-4AC0-BF52-B609ECE07DC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764" y="654490"/>
            <a:ext cx="5089362" cy="939532"/>
          </a:xfrm>
        </p:spPr>
        <p:txBody>
          <a:bodyPr anchor="t">
            <a:noAutofit/>
          </a:bodyPr>
          <a:lstStyle>
            <a:lvl1pPr>
              <a:defRPr sz="3200" b="1" baseline="0"/>
            </a:lvl1pPr>
          </a:lstStyle>
          <a:p>
            <a:r>
              <a:rPr lang="en-GB"/>
              <a:t>How to use portrait images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C78E9AD-D5A9-4AF3-956F-D362343ACA23}"/>
              </a:ext>
            </a:extLst>
          </p:cNvPr>
          <p:cNvSpPr/>
          <p:nvPr userDrawn="1"/>
        </p:nvSpPr>
        <p:spPr>
          <a:xfrm>
            <a:off x="646081" y="367972"/>
            <a:ext cx="5446744" cy="12473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ABBB6E3F-9157-459C-B7F7-7C93D9935163}"/>
              </a:ext>
            </a:extLst>
          </p:cNvPr>
          <p:cNvSpPr/>
          <p:nvPr userDrawn="1"/>
        </p:nvSpPr>
        <p:spPr>
          <a:xfrm>
            <a:off x="0" y="116045"/>
            <a:ext cx="646081" cy="253099"/>
          </a:xfrm>
          <a:prstGeom prst="rect">
            <a:avLst/>
          </a:prstGeom>
          <a:gradFill flip="none" rotWithShape="1">
            <a:gsLst>
              <a:gs pos="0">
                <a:schemeClr val="bg2"/>
              </a:gs>
              <a:gs pos="100000">
                <a:srgbClr val="244C5A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9B00A1E0-7F2E-458B-AED5-0E3CF3EC8A18}"/>
              </a:ext>
            </a:extLst>
          </p:cNvPr>
          <p:cNvSpPr txBox="1"/>
          <p:nvPr userDrawn="1"/>
        </p:nvSpPr>
        <p:spPr>
          <a:xfrm>
            <a:off x="1184558" y="6604564"/>
            <a:ext cx="3939610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57200">
              <a:defRPr/>
            </a:pPr>
            <a:r>
              <a:rPr lang="en-GB" sz="700" dirty="0">
                <a:solidFill>
                  <a:srgbClr val="54575B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Copyright 2021 by The Myers-Briggs Company. All rights reserved. Company confidential.</a:t>
            </a:r>
          </a:p>
        </p:txBody>
      </p:sp>
      <p:sp>
        <p:nvSpPr>
          <p:cNvPr id="11" name="Picture Placeholder 5">
            <a:extLst>
              <a:ext uri="{FF2B5EF4-FFF2-40B4-BE49-F238E27FC236}">
                <a16:creationId xmlns:a16="http://schemas.microsoft.com/office/drawing/2014/main" id="{D998201F-AD7A-42F3-A8AF-EADAD55C74CA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6095116" y="492702"/>
            <a:ext cx="643790" cy="129776"/>
          </a:xfrm>
          <a:gradFill>
            <a:gsLst>
              <a:gs pos="0">
                <a:schemeClr val="accent1"/>
              </a:gs>
              <a:gs pos="100000">
                <a:schemeClr val="accent3"/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>
            <a:lvl1pPr marL="0" indent="0">
              <a:buNone/>
              <a:defRPr lang="en-GB" sz="1800" dirty="0">
                <a:noFill/>
              </a:defRPr>
            </a:lvl1pPr>
          </a:lstStyle>
          <a:p>
            <a:pPr marL="0" lvl="0" algn="ctr"/>
            <a:endParaRPr lang="en-GB"/>
          </a:p>
        </p:txBody>
      </p:sp>
      <p:sp>
        <p:nvSpPr>
          <p:cNvPr id="17" name="Picture Placeholder 5">
            <a:extLst>
              <a:ext uri="{FF2B5EF4-FFF2-40B4-BE49-F238E27FC236}">
                <a16:creationId xmlns:a16="http://schemas.microsoft.com/office/drawing/2014/main" id="{AF90630A-B89B-41DD-A3BC-F4D218A03A94}"/>
              </a:ext>
            </a:extLst>
          </p:cNvPr>
          <p:cNvSpPr>
            <a:spLocks noGrp="1"/>
          </p:cNvSpPr>
          <p:nvPr>
            <p:ph type="pic" sz="quarter" idx="19" hasCustomPrompt="1"/>
          </p:nvPr>
        </p:nvSpPr>
        <p:spPr>
          <a:xfrm>
            <a:off x="6738906" y="259340"/>
            <a:ext cx="863601" cy="233362"/>
          </a:xfr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buNone/>
              <a:defRPr lang="en-GB" sz="1800">
                <a:noFill/>
              </a:defRPr>
            </a:lvl1pPr>
          </a:lstStyle>
          <a:p>
            <a:pPr marL="0" lvl="0" algn="ctr"/>
            <a:r>
              <a:rPr lang="en-GB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6581719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02797" y="6114726"/>
            <a:ext cx="2100025" cy="424825"/>
          </a:xfrm>
          <a:prstGeom prst="rect">
            <a:avLst/>
          </a:prstGeom>
        </p:spPr>
      </p:pic>
      <p:sp>
        <p:nvSpPr>
          <p:cNvPr id="5" name="Title 1">
            <a:extLst>
              <a:ext uri="{FF2B5EF4-FFF2-40B4-BE49-F238E27FC236}">
                <a16:creationId xmlns:a16="http://schemas.microsoft.com/office/drawing/2014/main" id="{5A220461-C60F-4D05-84C6-BB7A9F21E0D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764" y="654490"/>
            <a:ext cx="10533952" cy="867784"/>
          </a:xfrm>
        </p:spPr>
        <p:txBody>
          <a:bodyPr anchor="t">
            <a:noAutofit/>
          </a:bodyPr>
          <a:lstStyle>
            <a:lvl1pPr>
              <a:defRPr sz="3200" b="1" baseline="0"/>
            </a:lvl1pPr>
          </a:lstStyle>
          <a:p>
            <a:r>
              <a:rPr lang="en-US"/>
              <a:t>Slide title goes here</a:t>
            </a:r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90D466B-9379-478E-BE9D-8F89D91ABC21}"/>
              </a:ext>
            </a:extLst>
          </p:cNvPr>
          <p:cNvSpPr/>
          <p:nvPr userDrawn="1"/>
        </p:nvSpPr>
        <p:spPr>
          <a:xfrm>
            <a:off x="646080" y="368327"/>
            <a:ext cx="7200000" cy="12473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57A0870-7119-4832-9ACA-2C3826F2D416}"/>
              </a:ext>
            </a:extLst>
          </p:cNvPr>
          <p:cNvSpPr/>
          <p:nvPr userDrawn="1"/>
        </p:nvSpPr>
        <p:spPr>
          <a:xfrm>
            <a:off x="0" y="116045"/>
            <a:ext cx="646081" cy="253099"/>
          </a:xfrm>
          <a:prstGeom prst="rect">
            <a:avLst/>
          </a:prstGeom>
          <a:gradFill flip="none" rotWithShape="1">
            <a:gsLst>
              <a:gs pos="0">
                <a:schemeClr val="bg2"/>
              </a:gs>
              <a:gs pos="100000">
                <a:srgbClr val="244C5A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C082C83-0AAB-4C1D-ABA6-78288D38A462}"/>
              </a:ext>
            </a:extLst>
          </p:cNvPr>
          <p:cNvSpPr/>
          <p:nvPr userDrawn="1"/>
        </p:nvSpPr>
        <p:spPr>
          <a:xfrm>
            <a:off x="8489870" y="-5147"/>
            <a:ext cx="863601" cy="253099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B20B21C-3E09-4523-AD15-145F28021941}"/>
              </a:ext>
            </a:extLst>
          </p:cNvPr>
          <p:cNvSpPr/>
          <p:nvPr userDrawn="1"/>
        </p:nvSpPr>
        <p:spPr>
          <a:xfrm>
            <a:off x="7846080" y="243597"/>
            <a:ext cx="643790" cy="124730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3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  <p:sp>
        <p:nvSpPr>
          <p:cNvPr id="2" name="TextBox 18">
            <a:extLst>
              <a:ext uri="{FF2B5EF4-FFF2-40B4-BE49-F238E27FC236}">
                <a16:creationId xmlns:a16="http://schemas.microsoft.com/office/drawing/2014/main" id="{DB3AD18A-215C-640E-6737-6427A84D7FC8}"/>
              </a:ext>
            </a:extLst>
          </p:cNvPr>
          <p:cNvSpPr txBox="1"/>
          <p:nvPr userDrawn="1"/>
        </p:nvSpPr>
        <p:spPr>
          <a:xfrm>
            <a:off x="4076345" y="6621447"/>
            <a:ext cx="3939610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UY" sz="7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Copyright 2020 af The Myers-Briggs Company. Alle rettigheder forbeholdes.</a:t>
            </a:r>
          </a:p>
        </p:txBody>
      </p:sp>
    </p:spTree>
    <p:extLst>
      <p:ext uri="{BB962C8B-B14F-4D97-AF65-F5344CB8AC3E}">
        <p14:creationId xmlns:p14="http://schemas.microsoft.com/office/powerpoint/2010/main" val="105364324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02797" y="6114726"/>
            <a:ext cx="2100025" cy="424825"/>
          </a:xfrm>
          <a:prstGeom prst="rect">
            <a:avLst/>
          </a:prstGeom>
        </p:spPr>
      </p:pic>
      <p:sp>
        <p:nvSpPr>
          <p:cNvPr id="5" name="Title 1">
            <a:extLst>
              <a:ext uri="{FF2B5EF4-FFF2-40B4-BE49-F238E27FC236}">
                <a16:creationId xmlns:a16="http://schemas.microsoft.com/office/drawing/2014/main" id="{5A220461-C60F-4D05-84C6-BB7A9F21E0D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764" y="406015"/>
            <a:ext cx="10533952" cy="867784"/>
          </a:xfrm>
        </p:spPr>
        <p:txBody>
          <a:bodyPr anchor="t">
            <a:noAutofit/>
          </a:bodyPr>
          <a:lstStyle>
            <a:lvl1pPr>
              <a:defRPr sz="3200" b="1" baseline="0"/>
            </a:lvl1pPr>
          </a:lstStyle>
          <a:p>
            <a:r>
              <a:rPr lang="en-US"/>
              <a:t>Slide title goes here</a:t>
            </a:r>
            <a:endParaRPr lang="en-GB"/>
          </a:p>
        </p:txBody>
      </p:sp>
      <p:sp>
        <p:nvSpPr>
          <p:cNvPr id="2" name="TextBox 18">
            <a:extLst>
              <a:ext uri="{FF2B5EF4-FFF2-40B4-BE49-F238E27FC236}">
                <a16:creationId xmlns:a16="http://schemas.microsoft.com/office/drawing/2014/main" id="{E60C6EFA-1839-ED74-B669-421D847B2E0E}"/>
              </a:ext>
            </a:extLst>
          </p:cNvPr>
          <p:cNvSpPr txBox="1"/>
          <p:nvPr userDrawn="1"/>
        </p:nvSpPr>
        <p:spPr>
          <a:xfrm>
            <a:off x="4076345" y="6621447"/>
            <a:ext cx="3939610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UY" sz="7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Copyright 2020 af The Myers-Briggs Company. Alle rettigheder forbeholdes.</a:t>
            </a:r>
          </a:p>
        </p:txBody>
      </p:sp>
    </p:spTree>
    <p:extLst>
      <p:ext uri="{BB962C8B-B14F-4D97-AF65-F5344CB8AC3E}">
        <p14:creationId xmlns:p14="http://schemas.microsoft.com/office/powerpoint/2010/main" val="4431228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02797" y="6114726"/>
            <a:ext cx="2100025" cy="424825"/>
          </a:xfrm>
          <a:prstGeom prst="rect">
            <a:avLst/>
          </a:prstGeom>
        </p:spPr>
      </p:pic>
      <p:sp>
        <p:nvSpPr>
          <p:cNvPr id="6" name="Title 1">
            <a:extLst>
              <a:ext uri="{FF2B5EF4-FFF2-40B4-BE49-F238E27FC236}">
                <a16:creationId xmlns:a16="http://schemas.microsoft.com/office/drawing/2014/main" id="{4577F3B4-E509-413F-A685-8008C4F1AB4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763" y="654489"/>
            <a:ext cx="10335603" cy="902461"/>
          </a:xfrm>
        </p:spPr>
        <p:txBody>
          <a:bodyPr anchor="t">
            <a:noAutofit/>
          </a:bodyPr>
          <a:lstStyle>
            <a:lvl1pPr>
              <a:defRPr sz="3200" b="1" baseline="0"/>
            </a:lvl1pPr>
          </a:lstStyle>
          <a:p>
            <a:r>
              <a:rPr lang="en-US"/>
              <a:t>Agenda</a:t>
            </a:r>
            <a:endParaRPr lang="en-GB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0A16858-3104-4BF8-BAE2-3B2E2F490317}"/>
              </a:ext>
            </a:extLst>
          </p:cNvPr>
          <p:cNvSpPr/>
          <p:nvPr userDrawn="1"/>
        </p:nvSpPr>
        <p:spPr>
          <a:xfrm>
            <a:off x="646080" y="368327"/>
            <a:ext cx="7200000" cy="12473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E32408C-1424-411B-8ED3-2ABBBD0318DA}"/>
              </a:ext>
            </a:extLst>
          </p:cNvPr>
          <p:cNvSpPr/>
          <p:nvPr userDrawn="1"/>
        </p:nvSpPr>
        <p:spPr>
          <a:xfrm>
            <a:off x="0" y="116045"/>
            <a:ext cx="646081" cy="253099"/>
          </a:xfrm>
          <a:prstGeom prst="rect">
            <a:avLst/>
          </a:prstGeom>
          <a:gradFill flip="none" rotWithShape="1">
            <a:gsLst>
              <a:gs pos="0">
                <a:schemeClr val="bg2"/>
              </a:gs>
              <a:gs pos="100000">
                <a:srgbClr val="244C5A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Text Placeholder 2">
            <a:extLst>
              <a:ext uri="{FF2B5EF4-FFF2-40B4-BE49-F238E27FC236}">
                <a16:creationId xmlns:a16="http://schemas.microsoft.com/office/drawing/2014/main" id="{26E1F1F4-8E60-4C53-96BB-CE65B6D76FD2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09763" y="2072932"/>
            <a:ext cx="10335603" cy="3586463"/>
          </a:xfrm>
        </p:spPr>
        <p:txBody>
          <a:bodyPr>
            <a:noAutofit/>
          </a:bodyPr>
          <a:lstStyle>
            <a:lvl1pPr marL="457200" indent="-457200">
              <a:spcBef>
                <a:spcPts val="2000"/>
              </a:spcBef>
              <a:buSzPct val="100000"/>
              <a:buFont typeface="+mj-lt"/>
              <a:buAutoNum type="arabicPeriod"/>
              <a:defRPr sz="2000">
                <a:latin typeface="+mj-lt"/>
              </a:defRPr>
            </a:lvl1pPr>
            <a:lvl2pPr marL="914400" indent="-457200">
              <a:spcBef>
                <a:spcPts val="1200"/>
              </a:spcBef>
              <a:buClr>
                <a:srgbClr val="A4D8E0"/>
              </a:buClr>
              <a:buSzPct val="100000"/>
              <a:buFont typeface="+mj-lt"/>
              <a:buAutoNum type="alphaLcPeriod"/>
              <a:defRPr sz="2000">
                <a:latin typeface="+mj-lt"/>
              </a:defRPr>
            </a:lvl2pPr>
          </a:lstStyle>
          <a:p>
            <a:pPr lvl="0"/>
            <a:r>
              <a:rPr lang="en-US"/>
              <a:t>Agenda item 1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144EADD3-F1D2-4192-A0B2-1F1032F863ED}"/>
              </a:ext>
            </a:extLst>
          </p:cNvPr>
          <p:cNvSpPr/>
          <p:nvPr userDrawn="1"/>
        </p:nvSpPr>
        <p:spPr>
          <a:xfrm>
            <a:off x="8489870" y="-5147"/>
            <a:ext cx="863601" cy="253099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9DFCC04D-8536-4D16-B20C-84E8EB71B41B}"/>
              </a:ext>
            </a:extLst>
          </p:cNvPr>
          <p:cNvSpPr/>
          <p:nvPr userDrawn="1"/>
        </p:nvSpPr>
        <p:spPr>
          <a:xfrm>
            <a:off x="7846080" y="243597"/>
            <a:ext cx="643790" cy="124730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3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  <p:sp>
        <p:nvSpPr>
          <p:cNvPr id="2" name="TextBox 18">
            <a:extLst>
              <a:ext uri="{FF2B5EF4-FFF2-40B4-BE49-F238E27FC236}">
                <a16:creationId xmlns:a16="http://schemas.microsoft.com/office/drawing/2014/main" id="{B6899A17-8A7B-2E05-BB1C-15AB575343E6}"/>
              </a:ext>
            </a:extLst>
          </p:cNvPr>
          <p:cNvSpPr txBox="1"/>
          <p:nvPr userDrawn="1"/>
        </p:nvSpPr>
        <p:spPr>
          <a:xfrm>
            <a:off x="4076345" y="6621447"/>
            <a:ext cx="3939610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UY" sz="7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Copyright 2020 af The Myers-Briggs Company. Alle rettigheder forbeholdes.</a:t>
            </a:r>
          </a:p>
        </p:txBody>
      </p:sp>
    </p:spTree>
    <p:extLst>
      <p:ext uri="{BB962C8B-B14F-4D97-AF65-F5344CB8AC3E}">
        <p14:creationId xmlns:p14="http://schemas.microsoft.com/office/powerpoint/2010/main" val="156591864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ullets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02797" y="6114726"/>
            <a:ext cx="2100025" cy="424825"/>
          </a:xfrm>
          <a:prstGeom prst="rect">
            <a:avLst/>
          </a:prstGeom>
        </p:spPr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8145FBB-C0A4-4497-9856-6625BBDD78EE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09763" y="2072932"/>
            <a:ext cx="10335603" cy="2068513"/>
          </a:xfrm>
        </p:spPr>
        <p:txBody>
          <a:bodyPr>
            <a:noAutofit/>
          </a:bodyPr>
          <a:lstStyle>
            <a:lvl1pPr>
              <a:spcBef>
                <a:spcPts val="2000"/>
              </a:spcBef>
              <a:defRPr sz="2000"/>
            </a:lvl1pPr>
            <a:lvl2pPr>
              <a:spcBef>
                <a:spcPts val="1200"/>
              </a:spcBef>
              <a:buClr>
                <a:srgbClr val="A4D8E0"/>
              </a:buClr>
              <a:defRPr sz="2000"/>
            </a:lvl2pPr>
          </a:lstStyle>
          <a:p>
            <a:pPr lvl="0"/>
            <a:r>
              <a:rPr lang="en-US"/>
              <a:t>Your audience will read the text or listen – they can’t do both!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4577F3B4-E509-413F-A685-8008C4F1AB4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763" y="654489"/>
            <a:ext cx="10335603" cy="902461"/>
          </a:xfrm>
        </p:spPr>
        <p:txBody>
          <a:bodyPr anchor="t">
            <a:noAutofit/>
          </a:bodyPr>
          <a:lstStyle>
            <a:lvl1pPr>
              <a:defRPr sz="3200" b="1" baseline="0"/>
            </a:lvl1pPr>
          </a:lstStyle>
          <a:p>
            <a:r>
              <a:rPr lang="en-GB"/>
              <a:t>A few bullet points to help focus ideas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0A16858-3104-4BF8-BAE2-3B2E2F490317}"/>
              </a:ext>
            </a:extLst>
          </p:cNvPr>
          <p:cNvSpPr/>
          <p:nvPr userDrawn="1"/>
        </p:nvSpPr>
        <p:spPr>
          <a:xfrm>
            <a:off x="646080" y="368327"/>
            <a:ext cx="7200000" cy="12473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E32408C-1424-411B-8ED3-2ABBBD0318DA}"/>
              </a:ext>
            </a:extLst>
          </p:cNvPr>
          <p:cNvSpPr/>
          <p:nvPr userDrawn="1"/>
        </p:nvSpPr>
        <p:spPr>
          <a:xfrm>
            <a:off x="0" y="116045"/>
            <a:ext cx="646081" cy="253099"/>
          </a:xfrm>
          <a:prstGeom prst="rect">
            <a:avLst/>
          </a:prstGeom>
          <a:gradFill flip="none" rotWithShape="1">
            <a:gsLst>
              <a:gs pos="0">
                <a:schemeClr val="bg2"/>
              </a:gs>
              <a:gs pos="100000">
                <a:srgbClr val="244C5A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655ED4B-3D2B-4487-A46E-0F6A8B9563BE}"/>
              </a:ext>
            </a:extLst>
          </p:cNvPr>
          <p:cNvSpPr/>
          <p:nvPr userDrawn="1"/>
        </p:nvSpPr>
        <p:spPr>
          <a:xfrm>
            <a:off x="8489870" y="-5147"/>
            <a:ext cx="863601" cy="253099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2D71750-8009-4263-915F-799905E2E34B}"/>
              </a:ext>
            </a:extLst>
          </p:cNvPr>
          <p:cNvSpPr/>
          <p:nvPr userDrawn="1"/>
        </p:nvSpPr>
        <p:spPr>
          <a:xfrm>
            <a:off x="7846080" y="243597"/>
            <a:ext cx="643790" cy="124730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3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  <p:sp>
        <p:nvSpPr>
          <p:cNvPr id="2" name="TextBox 18">
            <a:extLst>
              <a:ext uri="{FF2B5EF4-FFF2-40B4-BE49-F238E27FC236}">
                <a16:creationId xmlns:a16="http://schemas.microsoft.com/office/drawing/2014/main" id="{7CE4CD0A-BDE9-B414-8034-5B9C020B9FDC}"/>
              </a:ext>
            </a:extLst>
          </p:cNvPr>
          <p:cNvSpPr txBox="1"/>
          <p:nvPr userDrawn="1"/>
        </p:nvSpPr>
        <p:spPr>
          <a:xfrm>
            <a:off x="4076345" y="6621447"/>
            <a:ext cx="3939610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UY" sz="7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Copyright 2020 af The Myers-Briggs Company. Alle rettigheder forbeholdes.</a:t>
            </a:r>
          </a:p>
        </p:txBody>
      </p:sp>
    </p:spTree>
    <p:extLst>
      <p:ext uri="{BB962C8B-B14F-4D97-AF65-F5344CB8AC3E}">
        <p14:creationId xmlns:p14="http://schemas.microsoft.com/office/powerpoint/2010/main" val="162359844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4252836"/>
            <a:ext cx="2509870" cy="336256"/>
          </a:xfrm>
          <a:prstGeom prst="rect">
            <a:avLst/>
          </a:prstGeom>
          <a:gradFill flip="none" rotWithShape="1">
            <a:gsLst>
              <a:gs pos="0">
                <a:schemeClr val="bg2"/>
              </a:gs>
              <a:gs pos="100000">
                <a:srgbClr val="244C5A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Rectangle 7"/>
          <p:cNvSpPr/>
          <p:nvPr userDrawn="1"/>
        </p:nvSpPr>
        <p:spPr>
          <a:xfrm>
            <a:off x="667686" y="1928963"/>
            <a:ext cx="7464013" cy="178684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 userDrawn="1"/>
        </p:nvSpPr>
        <p:spPr>
          <a:xfrm>
            <a:off x="7654199" y="1583401"/>
            <a:ext cx="1366675" cy="34556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accent3"/>
              </a:solidFill>
            </a:endParaRPr>
          </a:p>
        </p:txBody>
      </p:sp>
      <p:sp>
        <p:nvSpPr>
          <p:cNvPr id="10" name="Rectangle 9"/>
          <p:cNvSpPr/>
          <p:nvPr userDrawn="1"/>
        </p:nvSpPr>
        <p:spPr>
          <a:xfrm>
            <a:off x="9020874" y="1928963"/>
            <a:ext cx="3009833" cy="345562"/>
          </a:xfrm>
          <a:prstGeom prst="rect">
            <a:avLst/>
          </a:prstGeom>
          <a:gradFill flip="none" rotWithShape="1">
            <a:gsLst>
              <a:gs pos="0">
                <a:schemeClr val="bg2"/>
              </a:gs>
              <a:gs pos="100000">
                <a:srgbClr val="244C5A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Rectangle 16"/>
          <p:cNvSpPr/>
          <p:nvPr userDrawn="1"/>
        </p:nvSpPr>
        <p:spPr>
          <a:xfrm>
            <a:off x="7409794" y="4252774"/>
            <a:ext cx="3551975" cy="52545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Rectangle 17"/>
          <p:cNvSpPr/>
          <p:nvPr userDrawn="1"/>
        </p:nvSpPr>
        <p:spPr>
          <a:xfrm>
            <a:off x="9668477" y="4252774"/>
            <a:ext cx="1293292" cy="52545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Rectangle 18"/>
          <p:cNvSpPr/>
          <p:nvPr userDrawn="1"/>
        </p:nvSpPr>
        <p:spPr>
          <a:xfrm>
            <a:off x="9668477" y="4252774"/>
            <a:ext cx="1293292" cy="525456"/>
          </a:xfrm>
          <a:prstGeom prst="rect">
            <a:avLst/>
          </a:prstGeom>
          <a:solidFill>
            <a:schemeClr val="bg2">
              <a:alpha val="7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Title 1"/>
          <p:cNvSpPr>
            <a:spLocks noGrp="1"/>
          </p:cNvSpPr>
          <p:nvPr userDrawn="1">
            <p:ph type="ctrTitle" hasCustomPrompt="1"/>
          </p:nvPr>
        </p:nvSpPr>
        <p:spPr>
          <a:xfrm>
            <a:off x="775663" y="2350270"/>
            <a:ext cx="7157545" cy="956951"/>
          </a:xfrm>
        </p:spPr>
        <p:txBody>
          <a:bodyPr anchor="t">
            <a:noAutofit/>
          </a:bodyPr>
          <a:lstStyle>
            <a:lvl1pPr algn="l">
              <a:defRPr sz="3600" b="1">
                <a:solidFill>
                  <a:schemeClr val="tx1"/>
                </a:solidFill>
              </a:defRPr>
            </a:lvl1pPr>
          </a:lstStyle>
          <a:p>
            <a:r>
              <a:rPr lang="en-US"/>
              <a:t>1. Section title goes here</a:t>
            </a:r>
            <a:endParaRPr lang="en-GB"/>
          </a:p>
        </p:txBody>
      </p:sp>
      <p:sp>
        <p:nvSpPr>
          <p:cNvPr id="21" name="Subtitle 2"/>
          <p:cNvSpPr>
            <a:spLocks noGrp="1"/>
          </p:cNvSpPr>
          <p:nvPr userDrawn="1">
            <p:ph type="subTitle" idx="1" hasCustomPrompt="1"/>
          </p:nvPr>
        </p:nvSpPr>
        <p:spPr>
          <a:xfrm>
            <a:off x="775663" y="3449793"/>
            <a:ext cx="5713423" cy="449114"/>
          </a:xfrm>
        </p:spPr>
        <p:txBody>
          <a:bodyPr>
            <a:noAutofit/>
          </a:bodyPr>
          <a:lstStyle>
            <a:lvl1pPr marL="0" indent="0" algn="l">
              <a:buNone/>
              <a:defRPr sz="20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Subtitle goes here</a:t>
            </a:r>
            <a:endParaRPr lang="en-GB"/>
          </a:p>
        </p:txBody>
      </p:sp>
      <p:pic>
        <p:nvPicPr>
          <p:cNvPr id="23" name="Picture 2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02797" y="6114726"/>
            <a:ext cx="2100025" cy="424825"/>
          </a:xfrm>
          <a:prstGeom prst="rect">
            <a:avLst/>
          </a:prstGeom>
        </p:spPr>
      </p:pic>
      <p:sp>
        <p:nvSpPr>
          <p:cNvPr id="22" name="Rectangle 21">
            <a:extLst>
              <a:ext uri="{FF2B5EF4-FFF2-40B4-BE49-F238E27FC236}">
                <a16:creationId xmlns:a16="http://schemas.microsoft.com/office/drawing/2014/main" id="{2900F386-C11E-4B6F-993C-2B9C69996137}"/>
              </a:ext>
            </a:extLst>
          </p:cNvPr>
          <p:cNvSpPr/>
          <p:nvPr userDrawn="1"/>
        </p:nvSpPr>
        <p:spPr>
          <a:xfrm>
            <a:off x="667686" y="4074090"/>
            <a:ext cx="6742108" cy="178684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F99E4953-5182-47A5-B772-B4E781DB96C7}"/>
              </a:ext>
            </a:extLst>
          </p:cNvPr>
          <p:cNvSpPr/>
          <p:nvPr userDrawn="1"/>
        </p:nvSpPr>
        <p:spPr>
          <a:xfrm>
            <a:off x="6786976" y="4769374"/>
            <a:ext cx="635175" cy="175183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extBox 18">
            <a:extLst>
              <a:ext uri="{FF2B5EF4-FFF2-40B4-BE49-F238E27FC236}">
                <a16:creationId xmlns:a16="http://schemas.microsoft.com/office/drawing/2014/main" id="{365ABE88-6ECE-FBD8-0F0E-F9B28C54464B}"/>
              </a:ext>
            </a:extLst>
          </p:cNvPr>
          <p:cNvSpPr txBox="1"/>
          <p:nvPr userDrawn="1"/>
        </p:nvSpPr>
        <p:spPr>
          <a:xfrm>
            <a:off x="4076345" y="6621447"/>
            <a:ext cx="3939610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UY" sz="7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Copyright 2020 af The Myers-Briggs Company. Alle rettigheder forbeholdes.</a:t>
            </a:r>
          </a:p>
        </p:txBody>
      </p:sp>
    </p:spTree>
    <p:extLst>
      <p:ext uri="{BB962C8B-B14F-4D97-AF65-F5344CB8AC3E}">
        <p14:creationId xmlns:p14="http://schemas.microsoft.com/office/powerpoint/2010/main" val="32376504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-608" y="1290977"/>
            <a:ext cx="814996" cy="33518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Rectangle 7"/>
          <p:cNvSpPr/>
          <p:nvPr userDrawn="1"/>
        </p:nvSpPr>
        <p:spPr>
          <a:xfrm>
            <a:off x="5399088" y="4998403"/>
            <a:ext cx="2187585" cy="369888"/>
          </a:xfrm>
          <a:prstGeom prst="rect">
            <a:avLst/>
          </a:prstGeom>
          <a:gradFill flip="none" rotWithShape="1">
            <a:gsLst>
              <a:gs pos="0">
                <a:srgbClr val="4D712C"/>
              </a:gs>
              <a:gs pos="100000">
                <a:schemeClr val="tx2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 userDrawn="1"/>
        </p:nvSpPr>
        <p:spPr>
          <a:xfrm>
            <a:off x="814995" y="1615006"/>
            <a:ext cx="9217767" cy="178684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 userDrawn="1"/>
        </p:nvSpPr>
        <p:spPr>
          <a:xfrm>
            <a:off x="829653" y="4832742"/>
            <a:ext cx="4569803" cy="172695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7" name="Picture 16"/>
          <p:cNvPicPr>
            <a:picLocks noChangeAspect="1"/>
          </p:cNvPicPr>
          <p:nvPr userDrawn="1"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5136" y="2015050"/>
            <a:ext cx="753531" cy="753531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 userDrawn="1"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29629" y="3108631"/>
            <a:ext cx="1575687" cy="1575687"/>
          </a:xfrm>
          <a:prstGeom prst="rect">
            <a:avLst/>
          </a:prstGeom>
        </p:spPr>
      </p:pic>
      <p:pic>
        <p:nvPicPr>
          <p:cNvPr id="22" name="Picture 21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02797" y="6114726"/>
            <a:ext cx="2100025" cy="424825"/>
          </a:xfrm>
          <a:prstGeom prst="rect">
            <a:avLst/>
          </a:prstGeom>
        </p:spPr>
      </p:pic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F1BD119-ACDD-4ADD-86EA-16CD6B0E1331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829653" y="3015134"/>
            <a:ext cx="6391275" cy="534852"/>
          </a:xfrm>
        </p:spPr>
        <p:txBody>
          <a:bodyPr>
            <a:noAutofit/>
          </a:bodyPr>
          <a:lstStyle>
            <a:lvl1pPr marL="0" indent="0">
              <a:buNone/>
              <a:defRPr sz="3600"/>
            </a:lvl1pPr>
          </a:lstStyle>
          <a:p>
            <a:pPr lvl="0"/>
            <a:r>
              <a:rPr lang="en-GB"/>
              <a:t>moments to resonate.</a:t>
            </a:r>
          </a:p>
        </p:txBody>
      </p:sp>
      <p:sp>
        <p:nvSpPr>
          <p:cNvPr id="18" name="Text Placeholder 17">
            <a:extLst>
              <a:ext uri="{FF2B5EF4-FFF2-40B4-BE49-F238E27FC236}">
                <a16:creationId xmlns:a16="http://schemas.microsoft.com/office/drawing/2014/main" id="{8916AC27-7501-491C-B88F-D3B45C636609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814388" y="4099353"/>
            <a:ext cx="5281612" cy="369888"/>
          </a:xfrm>
        </p:spPr>
        <p:txBody>
          <a:bodyPr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54575B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The source of your quote goes here.</a:t>
            </a: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54575B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73ACD670-C500-4A2F-8CA9-4DF8CA03407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804988" y="2014538"/>
            <a:ext cx="7188200" cy="931862"/>
          </a:xfrm>
        </p:spPr>
        <p:txBody>
          <a:bodyPr>
            <a:normAutofit/>
          </a:bodyPr>
          <a:lstStyle>
            <a:lvl1pPr marL="0" indent="0">
              <a:buNone/>
              <a:defRPr sz="3600"/>
            </a:lvl1pPr>
          </a:lstStyle>
          <a:p>
            <a:pPr lvl="0"/>
            <a:r>
              <a:rPr lang="en-US"/>
              <a:t>If you have a great quote, give it some space. It may take a few</a:t>
            </a:r>
          </a:p>
        </p:txBody>
      </p:sp>
      <p:sp>
        <p:nvSpPr>
          <p:cNvPr id="2" name="TextBox 18">
            <a:extLst>
              <a:ext uri="{FF2B5EF4-FFF2-40B4-BE49-F238E27FC236}">
                <a16:creationId xmlns:a16="http://schemas.microsoft.com/office/drawing/2014/main" id="{A4508EE7-5201-C3F5-B2C4-17B08640B634}"/>
              </a:ext>
            </a:extLst>
          </p:cNvPr>
          <p:cNvSpPr txBox="1"/>
          <p:nvPr userDrawn="1"/>
        </p:nvSpPr>
        <p:spPr>
          <a:xfrm>
            <a:off x="4076345" y="6621447"/>
            <a:ext cx="3939610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UY" sz="7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Copyright 2020 af The Myers-Briggs Company. Alle rettigheder forbeholdes.</a:t>
            </a:r>
          </a:p>
        </p:txBody>
      </p:sp>
    </p:spTree>
    <p:extLst>
      <p:ext uri="{BB962C8B-B14F-4D97-AF65-F5344CB8AC3E}">
        <p14:creationId xmlns:p14="http://schemas.microsoft.com/office/powerpoint/2010/main" val="39262570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ide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02797" y="6114726"/>
            <a:ext cx="2100025" cy="424825"/>
          </a:xfrm>
          <a:prstGeom prst="rect">
            <a:avLst/>
          </a:prstGeom>
        </p:spPr>
      </p:pic>
      <p:sp>
        <p:nvSpPr>
          <p:cNvPr id="25" name="Text Placeholder 2">
            <a:extLst>
              <a:ext uri="{FF2B5EF4-FFF2-40B4-BE49-F238E27FC236}">
                <a16:creationId xmlns:a16="http://schemas.microsoft.com/office/drawing/2014/main" id="{6B4716EA-E230-4F8B-9709-7FDE38395D7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09926" y="2533307"/>
            <a:ext cx="5054599" cy="2867025"/>
          </a:xfrm>
        </p:spPr>
        <p:txBody>
          <a:bodyPr>
            <a:no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19AABA"/>
              </a:buClr>
              <a:buSzPct val="150000"/>
              <a:buFontTx/>
              <a:buNone/>
              <a:tabLst/>
              <a:defRPr sz="2000"/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19AABA"/>
              </a:buClr>
              <a:buSzPct val="150000"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54575B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Bullet points aren’t always best.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19AABA"/>
              </a:buClr>
              <a:buSzPct val="150000"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54575B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You can compare two concepts with a short description.</a:t>
            </a: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54575B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6" name="Text Placeholder 4">
            <a:extLst>
              <a:ext uri="{FF2B5EF4-FFF2-40B4-BE49-F238E27FC236}">
                <a16:creationId xmlns:a16="http://schemas.microsoft.com/office/drawing/2014/main" id="{5F07504C-98DB-41A0-9708-F700A7E6CAEB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096163" y="2533307"/>
            <a:ext cx="5054599" cy="2867024"/>
          </a:xfrm>
        </p:spPr>
        <p:txBody>
          <a:bodyPr>
            <a:no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19AABA"/>
              </a:buClr>
              <a:buSzPct val="150000"/>
              <a:buFontTx/>
              <a:buNone/>
              <a:tabLst/>
              <a:defRPr sz="2000"/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19AABA"/>
              </a:buClr>
              <a:buSzPct val="150000"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54575B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Bullet points aren’t always best.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19AABA"/>
              </a:buClr>
              <a:buSzPct val="150000"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54575B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You can compare two concepts with a short description.</a:t>
            </a: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54575B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7" name="Text Placeholder 6">
            <a:extLst>
              <a:ext uri="{FF2B5EF4-FFF2-40B4-BE49-F238E27FC236}">
                <a16:creationId xmlns:a16="http://schemas.microsoft.com/office/drawing/2014/main" id="{C9A2ADDE-4101-47C3-85FD-35C7709EEF93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609763" y="2072932"/>
            <a:ext cx="5054598" cy="374650"/>
          </a:xfrm>
        </p:spPr>
        <p:txBody>
          <a:bodyPr>
            <a:no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19AABA"/>
              </a:buClr>
              <a:buSzPct val="150000"/>
              <a:buFontTx/>
              <a:buNone/>
              <a:tabLst/>
              <a:defRPr sz="2000"/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19AABA"/>
              </a:buClr>
              <a:buSzPct val="150000"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19AA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Idea one</a:t>
            </a:r>
          </a:p>
          <a:p>
            <a:pPr lvl="0"/>
            <a:endParaRPr lang="en-GB"/>
          </a:p>
        </p:txBody>
      </p:sp>
      <p:sp>
        <p:nvSpPr>
          <p:cNvPr id="28" name="Text Placeholder 8">
            <a:extLst>
              <a:ext uri="{FF2B5EF4-FFF2-40B4-BE49-F238E27FC236}">
                <a16:creationId xmlns:a16="http://schemas.microsoft.com/office/drawing/2014/main" id="{A365DEC8-4CBD-422F-92E2-109E86FE5DA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096163" y="2072932"/>
            <a:ext cx="5054600" cy="374650"/>
          </a:xfrm>
        </p:spPr>
        <p:txBody>
          <a:bodyPr>
            <a:no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19AABA"/>
              </a:buClr>
              <a:buSzPct val="150000"/>
              <a:buFontTx/>
              <a:buNone/>
              <a:tabLst/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19AABA"/>
              </a:buClr>
              <a:buSzPct val="150000"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55206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Idea two</a:t>
            </a: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9E2F32E0-453A-4DDA-8863-178664F1FF2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763" y="654490"/>
            <a:ext cx="10540999" cy="867784"/>
          </a:xfrm>
        </p:spPr>
        <p:txBody>
          <a:bodyPr anchor="t">
            <a:noAutofit/>
          </a:bodyPr>
          <a:lstStyle>
            <a:lvl1pPr>
              <a:defRPr sz="3200" b="1" baseline="0"/>
            </a:lvl1pPr>
          </a:lstStyle>
          <a:p>
            <a:r>
              <a:rPr lang="en-US"/>
              <a:t>Compare two ideas</a:t>
            </a:r>
            <a:endParaRPr lang="en-GB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6D8C554-5044-45F9-BFF2-2007A592B94E}"/>
              </a:ext>
            </a:extLst>
          </p:cNvPr>
          <p:cNvSpPr/>
          <p:nvPr userDrawn="1"/>
        </p:nvSpPr>
        <p:spPr>
          <a:xfrm>
            <a:off x="646080" y="368327"/>
            <a:ext cx="7200000" cy="12473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8E51C165-4533-49DC-A9FA-D7690A664BFE}"/>
              </a:ext>
            </a:extLst>
          </p:cNvPr>
          <p:cNvSpPr/>
          <p:nvPr userDrawn="1"/>
        </p:nvSpPr>
        <p:spPr>
          <a:xfrm>
            <a:off x="0" y="116045"/>
            <a:ext cx="646081" cy="253099"/>
          </a:xfrm>
          <a:prstGeom prst="rect">
            <a:avLst/>
          </a:prstGeom>
          <a:gradFill flip="none" rotWithShape="1">
            <a:gsLst>
              <a:gs pos="0">
                <a:schemeClr val="bg2"/>
              </a:gs>
              <a:gs pos="100000">
                <a:srgbClr val="244C5A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58605873-5667-48B9-927C-7E31F905B9BB}"/>
              </a:ext>
            </a:extLst>
          </p:cNvPr>
          <p:cNvSpPr/>
          <p:nvPr userDrawn="1"/>
        </p:nvSpPr>
        <p:spPr>
          <a:xfrm>
            <a:off x="8489870" y="-5147"/>
            <a:ext cx="863601" cy="253099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4395703C-5FAD-467A-9F85-F1CD77C6B4F6}"/>
              </a:ext>
            </a:extLst>
          </p:cNvPr>
          <p:cNvSpPr/>
          <p:nvPr userDrawn="1"/>
        </p:nvSpPr>
        <p:spPr>
          <a:xfrm>
            <a:off x="7846080" y="243597"/>
            <a:ext cx="643790" cy="124730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3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  <p:sp>
        <p:nvSpPr>
          <p:cNvPr id="2" name="TextBox 18">
            <a:extLst>
              <a:ext uri="{FF2B5EF4-FFF2-40B4-BE49-F238E27FC236}">
                <a16:creationId xmlns:a16="http://schemas.microsoft.com/office/drawing/2014/main" id="{D8BAE81B-FA83-6553-07CB-71350E8557BB}"/>
              </a:ext>
            </a:extLst>
          </p:cNvPr>
          <p:cNvSpPr txBox="1"/>
          <p:nvPr userDrawn="1"/>
        </p:nvSpPr>
        <p:spPr>
          <a:xfrm>
            <a:off x="4076345" y="6621447"/>
            <a:ext cx="3939610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UY" sz="7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Copyright 2020 af The Myers-Briggs Company. Alle rettigheder forbeholdes.</a:t>
            </a:r>
          </a:p>
        </p:txBody>
      </p:sp>
    </p:spTree>
    <p:extLst>
      <p:ext uri="{BB962C8B-B14F-4D97-AF65-F5344CB8AC3E}">
        <p14:creationId xmlns:p14="http://schemas.microsoft.com/office/powerpoint/2010/main" val="33040133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ide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02797" y="6114726"/>
            <a:ext cx="2100025" cy="424825"/>
          </a:xfrm>
          <a:prstGeom prst="rect">
            <a:avLst/>
          </a:prstGeom>
        </p:spPr>
      </p:pic>
      <p:sp>
        <p:nvSpPr>
          <p:cNvPr id="19" name="Text Placeholder 2">
            <a:extLst>
              <a:ext uri="{FF2B5EF4-FFF2-40B4-BE49-F238E27FC236}">
                <a16:creationId xmlns:a16="http://schemas.microsoft.com/office/drawing/2014/main" id="{C2AF6C42-E549-4A17-A757-376FA5B9D914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09926" y="2520951"/>
            <a:ext cx="3314537" cy="2781300"/>
          </a:xfrm>
        </p:spPr>
        <p:txBody>
          <a:bodyPr>
            <a:no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19AABA"/>
              </a:buClr>
              <a:buSzPct val="150000"/>
              <a:buFontTx/>
              <a:buNone/>
              <a:tabLst/>
              <a:defRPr sz="2000"/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19AABA"/>
              </a:buClr>
              <a:buSzPct val="150000"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54575B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Bullet points aren’t always best.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19AABA"/>
              </a:buClr>
              <a:buSzPct val="150000"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54575B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You can compare two concepts with a short description.</a:t>
            </a: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54575B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0" name="Text Placeholder 4">
            <a:extLst>
              <a:ext uri="{FF2B5EF4-FFF2-40B4-BE49-F238E27FC236}">
                <a16:creationId xmlns:a16="http://schemas.microsoft.com/office/drawing/2014/main" id="{312AB811-B3C3-49CF-999E-607AC405C114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219738" y="2520950"/>
            <a:ext cx="3314537" cy="2781300"/>
          </a:xfrm>
        </p:spPr>
        <p:txBody>
          <a:bodyPr>
            <a:no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19AABA"/>
              </a:buClr>
              <a:buSzPct val="150000"/>
              <a:buFontTx/>
              <a:buNone/>
              <a:tabLst/>
              <a:defRPr sz="2000"/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19AABA"/>
              </a:buClr>
              <a:buSzPct val="150000"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54575B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Bullet points aren’t always best.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19AABA"/>
              </a:buClr>
              <a:buSzPct val="150000"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54575B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You can compare two concepts with a short description.</a:t>
            </a: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54575B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1" name="Text Placeholder 6">
            <a:extLst>
              <a:ext uri="{FF2B5EF4-FFF2-40B4-BE49-F238E27FC236}">
                <a16:creationId xmlns:a16="http://schemas.microsoft.com/office/drawing/2014/main" id="{F64311B2-03A7-4B65-97BF-2EC8DB8F9C6A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609763" y="2060575"/>
            <a:ext cx="3314537" cy="374650"/>
          </a:xfrm>
        </p:spPr>
        <p:txBody>
          <a:bodyPr>
            <a:no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19AABA"/>
              </a:buClr>
              <a:buSzPct val="150000"/>
              <a:buFontTx/>
              <a:buNone/>
              <a:tabLst/>
              <a:defRPr sz="2000">
                <a:latin typeface="+mj-lt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19AABA"/>
              </a:buClr>
              <a:buSzPct val="150000"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19AA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Idea one</a:t>
            </a:r>
          </a:p>
          <a:p>
            <a:pPr lvl="0"/>
            <a:endParaRPr lang="en-GB"/>
          </a:p>
        </p:txBody>
      </p:sp>
      <p:sp>
        <p:nvSpPr>
          <p:cNvPr id="22" name="Text Placeholder 8">
            <a:extLst>
              <a:ext uri="{FF2B5EF4-FFF2-40B4-BE49-F238E27FC236}">
                <a16:creationId xmlns:a16="http://schemas.microsoft.com/office/drawing/2014/main" id="{117E1FC7-E47E-4468-B2E4-013DC6E44D9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219738" y="2060575"/>
            <a:ext cx="3314537" cy="374650"/>
          </a:xfrm>
        </p:spPr>
        <p:txBody>
          <a:bodyPr>
            <a:no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19AABA"/>
              </a:buClr>
              <a:buSzPct val="150000"/>
              <a:buFontTx/>
              <a:buNone/>
              <a:tabLst/>
              <a:defRPr>
                <a:latin typeface="+mj-lt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19AABA"/>
              </a:buClr>
              <a:buSzPct val="150000"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55206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Idea two</a:t>
            </a:r>
          </a:p>
        </p:txBody>
      </p:sp>
      <p:sp>
        <p:nvSpPr>
          <p:cNvPr id="23" name="Text Placeholder 4">
            <a:extLst>
              <a:ext uri="{FF2B5EF4-FFF2-40B4-BE49-F238E27FC236}">
                <a16:creationId xmlns:a16="http://schemas.microsoft.com/office/drawing/2014/main" id="{012BEE52-5840-45BE-A616-B4B3D63D0636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7836225" y="2520950"/>
            <a:ext cx="3314537" cy="2781300"/>
          </a:xfrm>
        </p:spPr>
        <p:txBody>
          <a:bodyPr>
            <a:no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19AABA"/>
              </a:buClr>
              <a:buSzPct val="150000"/>
              <a:buFontTx/>
              <a:buNone/>
              <a:tabLst/>
              <a:defRPr sz="2000"/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19AABA"/>
              </a:buClr>
              <a:buSzPct val="150000"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54575B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Bullet points aren’t always best.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19AABA"/>
              </a:buClr>
              <a:buSzPct val="150000"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54575B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You can compare two concepts with a short description.</a:t>
            </a: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54575B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4" name="Text Placeholder 8">
            <a:extLst>
              <a:ext uri="{FF2B5EF4-FFF2-40B4-BE49-F238E27FC236}">
                <a16:creationId xmlns:a16="http://schemas.microsoft.com/office/drawing/2014/main" id="{092F63C5-0BF7-4A8A-AA3E-CF1B96B30173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7836225" y="2060575"/>
            <a:ext cx="3314537" cy="374650"/>
          </a:xfrm>
        </p:spPr>
        <p:txBody>
          <a:bodyPr>
            <a:no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19AABA"/>
              </a:buClr>
              <a:buSzPct val="150000"/>
              <a:buFontTx/>
              <a:buNone/>
              <a:tabLst/>
              <a:defRPr>
                <a:solidFill>
                  <a:schemeClr val="accent3"/>
                </a:solidFill>
                <a:latin typeface="+mj-lt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19AABA"/>
              </a:buClr>
              <a:buSzPct val="150000"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55206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Idea three</a:t>
            </a:r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01B7F7AA-0CE8-4CB7-B95E-D2C69E7CE4E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763" y="654490"/>
            <a:ext cx="10540999" cy="867784"/>
          </a:xfrm>
        </p:spPr>
        <p:txBody>
          <a:bodyPr anchor="t">
            <a:noAutofit/>
          </a:bodyPr>
          <a:lstStyle>
            <a:lvl1pPr>
              <a:defRPr sz="3200" b="1" baseline="0"/>
            </a:lvl1pPr>
          </a:lstStyle>
          <a:p>
            <a:r>
              <a:rPr lang="en-US"/>
              <a:t>Compare three ideas</a:t>
            </a:r>
            <a:endParaRPr lang="en-GB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B961008-8F81-4E92-9BAE-08CB0D26CE81}"/>
              </a:ext>
            </a:extLst>
          </p:cNvPr>
          <p:cNvSpPr/>
          <p:nvPr userDrawn="1"/>
        </p:nvSpPr>
        <p:spPr>
          <a:xfrm>
            <a:off x="646080" y="368327"/>
            <a:ext cx="7200000" cy="12473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0351C6B9-A80B-4CEC-8508-DDB3A468076B}"/>
              </a:ext>
            </a:extLst>
          </p:cNvPr>
          <p:cNvSpPr/>
          <p:nvPr userDrawn="1"/>
        </p:nvSpPr>
        <p:spPr>
          <a:xfrm>
            <a:off x="0" y="116045"/>
            <a:ext cx="646081" cy="253099"/>
          </a:xfrm>
          <a:prstGeom prst="rect">
            <a:avLst/>
          </a:prstGeom>
          <a:gradFill flip="none" rotWithShape="1">
            <a:gsLst>
              <a:gs pos="0">
                <a:schemeClr val="bg2"/>
              </a:gs>
              <a:gs pos="100000">
                <a:srgbClr val="244C5A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96C692ED-6833-4FCC-B488-C05F0F7DF60E}"/>
              </a:ext>
            </a:extLst>
          </p:cNvPr>
          <p:cNvSpPr/>
          <p:nvPr userDrawn="1"/>
        </p:nvSpPr>
        <p:spPr>
          <a:xfrm>
            <a:off x="8489870" y="-5147"/>
            <a:ext cx="863601" cy="253099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359E03FD-9852-4288-A07C-09DAD601999E}"/>
              </a:ext>
            </a:extLst>
          </p:cNvPr>
          <p:cNvSpPr/>
          <p:nvPr userDrawn="1"/>
        </p:nvSpPr>
        <p:spPr>
          <a:xfrm>
            <a:off x="7846080" y="243597"/>
            <a:ext cx="643790" cy="124730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3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  <p:sp>
        <p:nvSpPr>
          <p:cNvPr id="2" name="TextBox 18">
            <a:extLst>
              <a:ext uri="{FF2B5EF4-FFF2-40B4-BE49-F238E27FC236}">
                <a16:creationId xmlns:a16="http://schemas.microsoft.com/office/drawing/2014/main" id="{E539C69E-7403-D4C4-B83D-A8824B699611}"/>
              </a:ext>
            </a:extLst>
          </p:cNvPr>
          <p:cNvSpPr txBox="1"/>
          <p:nvPr userDrawn="1"/>
        </p:nvSpPr>
        <p:spPr>
          <a:xfrm>
            <a:off x="4076345" y="6621447"/>
            <a:ext cx="3939610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UY" sz="7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Copyright 2020 af The Myers-Briggs Company. Alle rettigheder forbeholdes.</a:t>
            </a:r>
          </a:p>
        </p:txBody>
      </p:sp>
    </p:spTree>
    <p:extLst>
      <p:ext uri="{BB962C8B-B14F-4D97-AF65-F5344CB8AC3E}">
        <p14:creationId xmlns:p14="http://schemas.microsoft.com/office/powerpoint/2010/main" val="41291821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cept intro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02797" y="6114726"/>
            <a:ext cx="2100025" cy="424825"/>
          </a:xfrm>
          <a:prstGeom prst="rect">
            <a:avLst/>
          </a:prstGeom>
        </p:spPr>
      </p:pic>
      <p:sp>
        <p:nvSpPr>
          <p:cNvPr id="10" name="Rectangle 9"/>
          <p:cNvSpPr/>
          <p:nvPr userDrawn="1"/>
        </p:nvSpPr>
        <p:spPr>
          <a:xfrm>
            <a:off x="1835209" y="5160873"/>
            <a:ext cx="814996" cy="27404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 userDrawn="1"/>
        </p:nvSpPr>
        <p:spPr>
          <a:xfrm>
            <a:off x="7118297" y="1555697"/>
            <a:ext cx="3470325" cy="519405"/>
          </a:xfrm>
          <a:prstGeom prst="rect">
            <a:avLst/>
          </a:prstGeom>
          <a:gradFill flip="none" rotWithShape="1">
            <a:gsLst>
              <a:gs pos="0">
                <a:srgbClr val="4D712C"/>
              </a:gs>
              <a:gs pos="100000">
                <a:schemeClr val="tx2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14" name="Rectangle 13"/>
          <p:cNvSpPr/>
          <p:nvPr userDrawn="1"/>
        </p:nvSpPr>
        <p:spPr>
          <a:xfrm>
            <a:off x="10588622" y="2059042"/>
            <a:ext cx="1603378" cy="292376"/>
          </a:xfrm>
          <a:prstGeom prst="rect">
            <a:avLst/>
          </a:prstGeom>
          <a:gradFill>
            <a:gsLst>
              <a:gs pos="0">
                <a:schemeClr val="accent1"/>
              </a:gs>
              <a:gs pos="100000">
                <a:schemeClr val="accent3"/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Rectangle 15"/>
          <p:cNvSpPr/>
          <p:nvPr userDrawn="1"/>
        </p:nvSpPr>
        <p:spPr>
          <a:xfrm>
            <a:off x="6110245" y="5160873"/>
            <a:ext cx="2391354" cy="526273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17" name="Rectangle 16"/>
          <p:cNvSpPr/>
          <p:nvPr userDrawn="1"/>
        </p:nvSpPr>
        <p:spPr>
          <a:xfrm>
            <a:off x="7658099" y="5160873"/>
            <a:ext cx="934934" cy="52627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18" name="Rectangle 17"/>
          <p:cNvSpPr/>
          <p:nvPr userDrawn="1"/>
        </p:nvSpPr>
        <p:spPr>
          <a:xfrm>
            <a:off x="7658100" y="5160873"/>
            <a:ext cx="843498" cy="526273"/>
          </a:xfrm>
          <a:prstGeom prst="rect">
            <a:avLst/>
          </a:prstGeom>
          <a:solidFill>
            <a:schemeClr val="tx2">
              <a:alpha val="7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30" name="Rectangle 29"/>
          <p:cNvSpPr/>
          <p:nvPr userDrawn="1"/>
        </p:nvSpPr>
        <p:spPr>
          <a:xfrm>
            <a:off x="8501598" y="4886828"/>
            <a:ext cx="1490289" cy="274045"/>
          </a:xfrm>
          <a:prstGeom prst="rect">
            <a:avLst/>
          </a:prstGeom>
          <a:gradFill flip="none" rotWithShape="1">
            <a:gsLst>
              <a:gs pos="0">
                <a:schemeClr val="bg2">
                  <a:shade val="30000"/>
                  <a:satMod val="115000"/>
                </a:schemeClr>
              </a:gs>
              <a:gs pos="50000">
                <a:schemeClr val="bg2">
                  <a:shade val="67500"/>
                  <a:satMod val="115000"/>
                </a:schemeClr>
              </a:gs>
              <a:gs pos="100000">
                <a:schemeClr val="bg2">
                  <a:shade val="100000"/>
                  <a:satMod val="115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25" name="Text Placeholder 17">
            <a:extLst>
              <a:ext uri="{FF2B5EF4-FFF2-40B4-BE49-F238E27FC236}">
                <a16:creationId xmlns:a16="http://schemas.microsoft.com/office/drawing/2014/main" id="{78A23007-B32A-4E9D-9E43-AA826E06EB39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2650205" y="4171629"/>
            <a:ext cx="5281612" cy="369888"/>
          </a:xfrm>
        </p:spPr>
        <p:txBody>
          <a:bodyPr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54575B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People need time to think about it</a:t>
            </a: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54575B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C0C1C66-D975-4ABF-9DB7-E0E206DF83D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50205" y="2555699"/>
            <a:ext cx="7052592" cy="1482901"/>
          </a:xfrm>
        </p:spPr>
        <p:txBody>
          <a:bodyPr>
            <a:noAutofit/>
          </a:bodyPr>
          <a:lstStyle>
            <a:lvl1pPr>
              <a:defRPr sz="3600">
                <a:latin typeface="+mn-lt"/>
              </a:defRPr>
            </a:lvl1pPr>
          </a:lstStyle>
          <a:p>
            <a:r>
              <a:rPr lang="en-US"/>
              <a:t>Give a big concept a big space</a:t>
            </a:r>
            <a:endParaRPr lang="en-GB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ED0599AD-C51A-486A-B7D5-A4672A158BA1}"/>
              </a:ext>
            </a:extLst>
          </p:cNvPr>
          <p:cNvSpPr/>
          <p:nvPr userDrawn="1"/>
        </p:nvSpPr>
        <p:spPr>
          <a:xfrm>
            <a:off x="2622769" y="2077373"/>
            <a:ext cx="6009136" cy="274045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56CAAAAE-F294-44BA-9E83-1DA6DD8666F8}"/>
              </a:ext>
            </a:extLst>
          </p:cNvPr>
          <p:cNvSpPr/>
          <p:nvPr userDrawn="1"/>
        </p:nvSpPr>
        <p:spPr>
          <a:xfrm>
            <a:off x="2636487" y="4898721"/>
            <a:ext cx="4192938" cy="274045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B591AE43-A535-40EA-B871-DA3B4FA0AD03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81609" y="496316"/>
            <a:ext cx="1941160" cy="1319083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en-GB"/>
          </a:p>
        </p:txBody>
      </p:sp>
      <p:sp>
        <p:nvSpPr>
          <p:cNvPr id="3" name="TextBox 18">
            <a:extLst>
              <a:ext uri="{FF2B5EF4-FFF2-40B4-BE49-F238E27FC236}">
                <a16:creationId xmlns:a16="http://schemas.microsoft.com/office/drawing/2014/main" id="{23CDB3B5-CF6C-877A-96C7-0B7B2EC2D6A7}"/>
              </a:ext>
            </a:extLst>
          </p:cNvPr>
          <p:cNvSpPr txBox="1"/>
          <p:nvPr userDrawn="1"/>
        </p:nvSpPr>
        <p:spPr>
          <a:xfrm>
            <a:off x="4076345" y="6621447"/>
            <a:ext cx="3939610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UY" sz="7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Copyright 2020 af The Myers-Briggs Company. Alle rettigheder forbeholdes.</a:t>
            </a:r>
          </a:p>
        </p:txBody>
      </p:sp>
    </p:spTree>
    <p:extLst>
      <p:ext uri="{BB962C8B-B14F-4D97-AF65-F5344CB8AC3E}">
        <p14:creationId xmlns:p14="http://schemas.microsoft.com/office/powerpoint/2010/main" val="20382462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4AB9542-DCBA-48C3-A81B-CAB3018B0621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1530350"/>
            <a:ext cx="6457950" cy="3772915"/>
          </a:xfrm>
        </p:spPr>
        <p:txBody>
          <a:bodyPr/>
          <a:lstStyle/>
          <a:p>
            <a:endParaRPr lang="en-GB"/>
          </a:p>
        </p:txBody>
      </p:sp>
      <p:pic>
        <p:nvPicPr>
          <p:cNvPr id="16" name="Picture 1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02797" y="6114726"/>
            <a:ext cx="2100025" cy="424825"/>
          </a:xfrm>
          <a:prstGeom prst="rect">
            <a:avLst/>
          </a:prstGeom>
        </p:spPr>
      </p:pic>
      <p:sp>
        <p:nvSpPr>
          <p:cNvPr id="20" name="Rectangle 19"/>
          <p:cNvSpPr/>
          <p:nvPr userDrawn="1"/>
        </p:nvSpPr>
        <p:spPr>
          <a:xfrm>
            <a:off x="3460039" y="5326257"/>
            <a:ext cx="2482789" cy="24951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4"/>
          <p:cNvSpPr/>
          <p:nvPr userDrawn="1"/>
        </p:nvSpPr>
        <p:spPr>
          <a:xfrm>
            <a:off x="-1" y="5575772"/>
            <a:ext cx="3460039" cy="63690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Picture Placeholder 3">
            <a:extLst>
              <a:ext uri="{FF2B5EF4-FFF2-40B4-BE49-F238E27FC236}">
                <a16:creationId xmlns:a16="http://schemas.microsoft.com/office/drawing/2014/main" id="{594BAFAB-21B5-459E-A5FB-1CB2AE9712BB}"/>
              </a:ext>
            </a:extLst>
          </p:cNvPr>
          <p:cNvSpPr>
            <a:spLocks noGrp="1"/>
          </p:cNvSpPr>
          <p:nvPr userDrawn="1">
            <p:ph type="pic" sz="quarter" idx="20"/>
          </p:nvPr>
        </p:nvSpPr>
        <p:spPr>
          <a:xfrm>
            <a:off x="878838" y="1280994"/>
            <a:ext cx="4569802" cy="258763"/>
          </a:xfr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>
            <a:lvl1pPr marL="0" indent="0">
              <a:buNone/>
              <a:defRPr lang="en-GB" sz="1800">
                <a:noFill/>
              </a:defRPr>
            </a:lvl1pPr>
          </a:lstStyle>
          <a:p>
            <a:pPr marL="0" lvl="0" algn="ctr"/>
            <a:endParaRPr lang="en-GB"/>
          </a:p>
        </p:txBody>
      </p:sp>
      <p:sp>
        <p:nvSpPr>
          <p:cNvPr id="25" name="Picture Placeholder 7">
            <a:extLst>
              <a:ext uri="{FF2B5EF4-FFF2-40B4-BE49-F238E27FC236}">
                <a16:creationId xmlns:a16="http://schemas.microsoft.com/office/drawing/2014/main" id="{DEAF065F-E43D-4963-84A4-EB404C2D2867}"/>
              </a:ext>
            </a:extLst>
          </p:cNvPr>
          <p:cNvSpPr>
            <a:spLocks noGrp="1"/>
          </p:cNvSpPr>
          <p:nvPr userDrawn="1">
            <p:ph type="pic" sz="quarter" idx="15"/>
          </p:nvPr>
        </p:nvSpPr>
        <p:spPr>
          <a:xfrm>
            <a:off x="-1" y="1546189"/>
            <a:ext cx="2157081" cy="258763"/>
          </a:xfr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>
            <a:lvl1pPr marL="0" indent="0">
              <a:buNone/>
              <a:defRPr lang="en-GB" sz="1800" dirty="0">
                <a:noFill/>
              </a:defRPr>
            </a:lvl1pPr>
          </a:lstStyle>
          <a:p>
            <a:pPr marL="0" lvl="0" algn="ctr"/>
            <a:endParaRPr lang="en-GB"/>
          </a:p>
        </p:txBody>
      </p:sp>
      <p:sp>
        <p:nvSpPr>
          <p:cNvPr id="26" name="Picture Placeholder 3">
            <a:extLst>
              <a:ext uri="{FF2B5EF4-FFF2-40B4-BE49-F238E27FC236}">
                <a16:creationId xmlns:a16="http://schemas.microsoft.com/office/drawing/2014/main" id="{5EB8339E-E032-4133-993F-D90A9227E02D}"/>
              </a:ext>
            </a:extLst>
          </p:cNvPr>
          <p:cNvSpPr>
            <a:spLocks noGrp="1"/>
          </p:cNvSpPr>
          <p:nvPr userDrawn="1">
            <p:ph type="pic" sz="quarter" idx="21"/>
          </p:nvPr>
        </p:nvSpPr>
        <p:spPr>
          <a:xfrm>
            <a:off x="3460038" y="5577394"/>
            <a:ext cx="2997912" cy="285111"/>
          </a:xfr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>
            <a:lvl1pPr marL="0" indent="0">
              <a:buNone/>
              <a:defRPr lang="en-GB" sz="1800">
                <a:noFill/>
              </a:defRPr>
            </a:lvl1pPr>
          </a:lstStyle>
          <a:p>
            <a:pPr marL="0" lvl="0" algn="ctr"/>
            <a:endParaRPr lang="en-GB"/>
          </a:p>
        </p:txBody>
      </p:sp>
      <p:sp>
        <p:nvSpPr>
          <p:cNvPr id="27" name="Picture Placeholder 3">
            <a:extLst>
              <a:ext uri="{FF2B5EF4-FFF2-40B4-BE49-F238E27FC236}">
                <a16:creationId xmlns:a16="http://schemas.microsoft.com/office/drawing/2014/main" id="{A9A79DB1-F446-4941-82AD-0B7B6D8BD61A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3460038" y="5303265"/>
            <a:ext cx="2997912" cy="286733"/>
          </a:xfrm>
          <a:solidFill>
            <a:schemeClr val="tx2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>
            <a:lvl1pPr marL="0" indent="0">
              <a:buNone/>
              <a:defRPr lang="en-GB" sz="1800">
                <a:noFill/>
              </a:defRPr>
            </a:lvl1pPr>
          </a:lstStyle>
          <a:p>
            <a:pPr marL="0" lvl="0" algn="ctr"/>
            <a:endParaRPr lang="en-GB"/>
          </a:p>
        </p:txBody>
      </p:sp>
      <p:sp>
        <p:nvSpPr>
          <p:cNvPr id="29" name="Picture Placeholder 5">
            <a:extLst>
              <a:ext uri="{FF2B5EF4-FFF2-40B4-BE49-F238E27FC236}">
                <a16:creationId xmlns:a16="http://schemas.microsoft.com/office/drawing/2014/main" id="{7D4B3865-22F9-494C-90AC-9784D3358714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-2" y="5072856"/>
            <a:ext cx="3460039" cy="506413"/>
          </a:xfrm>
          <a:gradFill flip="none" rotWithShape="1">
            <a:gsLst>
              <a:gs pos="0">
                <a:srgbClr val="244C5A"/>
              </a:gs>
              <a:gs pos="100000">
                <a:schemeClr val="bg2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buNone/>
              <a:defRPr lang="en-GB" sz="1800">
                <a:noFill/>
              </a:defRPr>
            </a:lvl1pPr>
          </a:lstStyle>
          <a:p>
            <a:pPr marL="0" lvl="0" algn="ctr"/>
            <a:endParaRPr lang="en-GB"/>
          </a:p>
        </p:txBody>
      </p:sp>
      <p:sp>
        <p:nvSpPr>
          <p:cNvPr id="30" name="Picture Placeholder 5">
            <a:extLst>
              <a:ext uri="{FF2B5EF4-FFF2-40B4-BE49-F238E27FC236}">
                <a16:creationId xmlns:a16="http://schemas.microsoft.com/office/drawing/2014/main" id="{FF32E312-2CA3-49C8-9DD6-85254B05BA6B}"/>
              </a:ext>
            </a:extLst>
          </p:cNvPr>
          <p:cNvSpPr>
            <a:spLocks noGrp="1"/>
          </p:cNvSpPr>
          <p:nvPr>
            <p:ph type="pic" sz="quarter" idx="23"/>
          </p:nvPr>
        </p:nvSpPr>
        <p:spPr>
          <a:xfrm>
            <a:off x="5448640" y="1540527"/>
            <a:ext cx="2157081" cy="268185"/>
          </a:xfrm>
          <a:gradFill flip="none" rotWithShape="1">
            <a:gsLst>
              <a:gs pos="0">
                <a:srgbClr val="244C5A"/>
              </a:gs>
              <a:gs pos="100000">
                <a:schemeClr val="bg2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buNone/>
              <a:defRPr lang="en-GB" sz="1800">
                <a:noFill/>
              </a:defRPr>
            </a:lvl1pPr>
          </a:lstStyle>
          <a:p>
            <a:pPr marL="0" lvl="0" algn="ctr"/>
            <a:endParaRPr lang="en-GB"/>
          </a:p>
        </p:txBody>
      </p:sp>
      <p:sp>
        <p:nvSpPr>
          <p:cNvPr id="31" name="Picture Placeholder 3">
            <a:extLst>
              <a:ext uri="{FF2B5EF4-FFF2-40B4-BE49-F238E27FC236}">
                <a16:creationId xmlns:a16="http://schemas.microsoft.com/office/drawing/2014/main" id="{32FC620F-177D-4BFA-846E-439786B838F4}"/>
              </a:ext>
            </a:extLst>
          </p:cNvPr>
          <p:cNvSpPr>
            <a:spLocks noGrp="1"/>
          </p:cNvSpPr>
          <p:nvPr>
            <p:ph type="pic" sz="quarter" idx="24"/>
          </p:nvPr>
        </p:nvSpPr>
        <p:spPr>
          <a:xfrm>
            <a:off x="172268" y="987475"/>
            <a:ext cx="706570" cy="268185"/>
          </a:xfr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>
            <a:lvl1pPr marL="0" indent="0">
              <a:buNone/>
              <a:defRPr lang="en-GB" sz="1800">
                <a:noFill/>
              </a:defRPr>
            </a:lvl1pPr>
          </a:lstStyle>
          <a:p>
            <a:pPr marL="0" lvl="0" algn="ctr"/>
            <a:endParaRPr lang="en-GB"/>
          </a:p>
        </p:txBody>
      </p:sp>
      <p:sp>
        <p:nvSpPr>
          <p:cNvPr id="32" name="Picture Placeholder 3">
            <a:extLst>
              <a:ext uri="{FF2B5EF4-FFF2-40B4-BE49-F238E27FC236}">
                <a16:creationId xmlns:a16="http://schemas.microsoft.com/office/drawing/2014/main" id="{CC4C5960-511B-4BE3-864A-E614E9120DD4}"/>
              </a:ext>
            </a:extLst>
          </p:cNvPr>
          <p:cNvSpPr>
            <a:spLocks noGrp="1"/>
          </p:cNvSpPr>
          <p:nvPr>
            <p:ph type="pic" sz="quarter" idx="25"/>
          </p:nvPr>
        </p:nvSpPr>
        <p:spPr>
          <a:xfrm>
            <a:off x="6457950" y="5038630"/>
            <a:ext cx="895646" cy="268185"/>
          </a:xfr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>
            <a:lvl1pPr marL="0" indent="0">
              <a:buNone/>
              <a:defRPr lang="en-GB" sz="1800">
                <a:noFill/>
              </a:defRPr>
            </a:lvl1pPr>
          </a:lstStyle>
          <a:p>
            <a:pPr marL="0" lvl="0" algn="ctr"/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FAE99D3-2C05-452C-B6E2-4EE24FD6F3A2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8277222" y="2487612"/>
            <a:ext cx="2851150" cy="1882775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19AABA"/>
              </a:buClr>
              <a:buSzPct val="150000"/>
              <a:buFontTx/>
              <a:buNone/>
              <a:tabLst/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19AABA"/>
              </a:buClr>
              <a:buSzPct val="150000"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54575B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An image can be a great way to represent your ideas.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19AABA"/>
              </a:buClr>
              <a:buSzPct val="150000"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54575B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Some short text will help people recall the concepts explored.</a:t>
            </a: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54575B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" name="TextBox 18">
            <a:extLst>
              <a:ext uri="{FF2B5EF4-FFF2-40B4-BE49-F238E27FC236}">
                <a16:creationId xmlns:a16="http://schemas.microsoft.com/office/drawing/2014/main" id="{2D2116A5-4AD3-8F2D-3AF0-AC48558705B0}"/>
              </a:ext>
            </a:extLst>
          </p:cNvPr>
          <p:cNvSpPr txBox="1"/>
          <p:nvPr userDrawn="1"/>
        </p:nvSpPr>
        <p:spPr>
          <a:xfrm>
            <a:off x="4076345" y="6621447"/>
            <a:ext cx="3939610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UY" sz="7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Copyright 2020 af The Myers-Briggs Company. Alle rettigheder forbeholdes.v</a:t>
            </a:r>
          </a:p>
        </p:txBody>
      </p:sp>
    </p:spTree>
    <p:extLst>
      <p:ext uri="{BB962C8B-B14F-4D97-AF65-F5344CB8AC3E}">
        <p14:creationId xmlns:p14="http://schemas.microsoft.com/office/powerpoint/2010/main" val="33384465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574676"/>
            <a:ext cx="10515600" cy="101758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2060575"/>
            <a:ext cx="10515600" cy="38274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007518-608D-40DC-9EA3-FD303F1097CB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44824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73" r:id="rId3"/>
    <p:sldLayoutId id="2147483651" r:id="rId4"/>
    <p:sldLayoutId id="2147483658" r:id="rId5"/>
    <p:sldLayoutId id="2147483659" r:id="rId6"/>
    <p:sldLayoutId id="2147483660" r:id="rId7"/>
    <p:sldLayoutId id="2147483654" r:id="rId8"/>
    <p:sldLayoutId id="2147483661" r:id="rId9"/>
    <p:sldLayoutId id="2147483662" r:id="rId10"/>
    <p:sldLayoutId id="2147483669" r:id="rId11"/>
    <p:sldLayoutId id="2147483663" r:id="rId12"/>
    <p:sldLayoutId id="2147483670" r:id="rId13"/>
    <p:sldLayoutId id="2147483671" r:id="rId14"/>
    <p:sldLayoutId id="2147483672" r:id="rId15"/>
    <p:sldLayoutId id="2147483667" r:id="rId16"/>
    <p:sldLayoutId id="2147483674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2000"/>
        </a:spcBef>
        <a:buClr>
          <a:schemeClr val="bg2"/>
        </a:buClr>
        <a:buSzPct val="150000"/>
        <a:buFont typeface="Arial Black" panose="020B0A04020102020204" pitchFamily="34" charset="0"/>
        <a:buChar char="-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bg2">
            <a:lumMod val="60000"/>
            <a:lumOff val="40000"/>
          </a:schemeClr>
        </a:buClr>
        <a:buSzPct val="150000"/>
        <a:buFont typeface="Arial Black" panose="020B0A04020102020204" pitchFamily="34" charset="0"/>
        <a:buChar char="-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29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7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3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06BEC1F-E7C9-014C-B9B6-FE79AD170D83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609926" y="501307"/>
            <a:ext cx="5054600" cy="37465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dirty="0" err="1"/>
              <a:t>Indflydelse</a:t>
            </a:r>
            <a:r>
              <a:rPr lang="en-US" dirty="0"/>
              <a:t> </a:t>
            </a:r>
            <a:r>
              <a:rPr lang="en-US" dirty="0" err="1"/>
              <a:t>uden</a:t>
            </a:r>
            <a:r>
              <a:rPr lang="en-US" dirty="0"/>
              <a:t> </a:t>
            </a:r>
            <a:r>
              <a:rPr lang="en-US" dirty="0" err="1"/>
              <a:t>autoritet</a:t>
            </a:r>
            <a:r>
              <a:rPr lang="en-US" dirty="0"/>
              <a:t>.			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78515F3B-2F84-9B42-AA79-D437C326B6BA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5875546" y="3506271"/>
            <a:ext cx="5575138" cy="37465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dirty="0" err="1"/>
              <a:t>Effektiv</a:t>
            </a:r>
            <a:r>
              <a:rPr lang="en-US" dirty="0"/>
              <a:t> </a:t>
            </a:r>
            <a:r>
              <a:rPr lang="en-US" dirty="0" err="1"/>
              <a:t>kommunikation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det </a:t>
            </a:r>
            <a:r>
              <a:rPr lang="en-US" dirty="0" err="1"/>
              <a:t>virtuelle</a:t>
            </a:r>
            <a:r>
              <a:rPr lang="en-US" dirty="0"/>
              <a:t> rum.</a:t>
            </a:r>
          </a:p>
        </p:txBody>
      </p:sp>
      <p:sp>
        <p:nvSpPr>
          <p:cNvPr id="9" name="Text Placeholder 4">
            <a:extLst>
              <a:ext uri="{FF2B5EF4-FFF2-40B4-BE49-F238E27FC236}">
                <a16:creationId xmlns:a16="http://schemas.microsoft.com/office/drawing/2014/main" id="{31A5D6D6-5F26-AE41-9E64-75D1F056F7E2}"/>
              </a:ext>
            </a:extLst>
          </p:cNvPr>
          <p:cNvSpPr txBox="1">
            <a:spLocks/>
          </p:cNvSpPr>
          <p:nvPr/>
        </p:nvSpPr>
        <p:spPr>
          <a:xfrm>
            <a:off x="5931063" y="496124"/>
            <a:ext cx="5287064" cy="37465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19AABA"/>
              </a:buClr>
              <a:buSzPct val="150000"/>
              <a:buFontTx/>
              <a:buNone/>
              <a:tabLst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bg2">
                  <a:lumMod val="60000"/>
                  <a:lumOff val="40000"/>
                </a:schemeClr>
              </a:buClr>
              <a:buSzPct val="150000"/>
              <a:buFont typeface="Arial Black" panose="020B0A04020102020204" pitchFamily="34" charset="0"/>
              <a:buChar char="-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err="1"/>
              <a:t>Få</a:t>
            </a:r>
            <a:r>
              <a:rPr lang="en-US" dirty="0"/>
              <a:t> </a:t>
            </a:r>
            <a:r>
              <a:rPr lang="en-US" dirty="0" err="1"/>
              <a:t>vigtige</a:t>
            </a:r>
            <a:r>
              <a:rPr lang="en-US" dirty="0"/>
              <a:t> </a:t>
            </a:r>
            <a:r>
              <a:rPr lang="en-US" dirty="0" err="1"/>
              <a:t>eller</a:t>
            </a:r>
            <a:r>
              <a:rPr lang="en-US" dirty="0"/>
              <a:t> </a:t>
            </a:r>
            <a:r>
              <a:rPr lang="en-US" dirty="0" err="1"/>
              <a:t>vanskelige</a:t>
            </a:r>
            <a:r>
              <a:rPr lang="en-US" dirty="0"/>
              <a:t> </a:t>
            </a:r>
            <a:r>
              <a:rPr lang="en-US" dirty="0" err="1"/>
              <a:t>budskaber</a:t>
            </a:r>
            <a:r>
              <a:rPr lang="en-US" dirty="0"/>
              <a:t> </a:t>
            </a:r>
            <a:r>
              <a:rPr lang="en-US" dirty="0" err="1"/>
              <a:t>frem</a:t>
            </a:r>
            <a:endParaRPr lang="en-US" dirty="0"/>
          </a:p>
        </p:txBody>
      </p:sp>
      <p:sp>
        <p:nvSpPr>
          <p:cNvPr id="10" name="Text Placeholder 5">
            <a:extLst>
              <a:ext uri="{FF2B5EF4-FFF2-40B4-BE49-F238E27FC236}">
                <a16:creationId xmlns:a16="http://schemas.microsoft.com/office/drawing/2014/main" id="{91B00630-9AE7-F446-B8C5-396861BFD1AD}"/>
              </a:ext>
            </a:extLst>
          </p:cNvPr>
          <p:cNvSpPr txBox="1">
            <a:spLocks/>
          </p:cNvSpPr>
          <p:nvPr/>
        </p:nvSpPr>
        <p:spPr>
          <a:xfrm>
            <a:off x="552857" y="3510877"/>
            <a:ext cx="5168737" cy="58136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19AABA"/>
              </a:buClr>
              <a:buSzPct val="150000"/>
              <a:buFontTx/>
              <a:buNone/>
              <a:tabLst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bg2">
                  <a:lumMod val="60000"/>
                  <a:lumOff val="40000"/>
                </a:schemeClr>
              </a:buClr>
              <a:buSzPct val="150000"/>
              <a:buFont typeface="Arial Black" panose="020B0A04020102020204" pitchFamily="34" charset="0"/>
              <a:buChar char="-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err="1"/>
              <a:t>Tilpasning</a:t>
            </a:r>
            <a:r>
              <a:rPr lang="en-US" dirty="0"/>
              <a:t> </a:t>
            </a:r>
            <a:r>
              <a:rPr lang="en-US" dirty="0" err="1"/>
              <a:t>af</a:t>
            </a:r>
            <a:r>
              <a:rPr lang="en-US" dirty="0"/>
              <a:t> </a:t>
            </a:r>
            <a:r>
              <a:rPr lang="en-US" dirty="0" err="1"/>
              <a:t>kommunikationsstilen</a:t>
            </a:r>
            <a:r>
              <a:rPr lang="en-US" dirty="0"/>
              <a:t> for at </a:t>
            </a:r>
            <a:r>
              <a:rPr lang="en-US" dirty="0" err="1"/>
              <a:t>appellere</a:t>
            </a:r>
            <a:r>
              <a:rPr lang="en-US" dirty="0"/>
              <a:t> </a:t>
            </a:r>
            <a:r>
              <a:rPr lang="en-US" dirty="0" err="1"/>
              <a:t>til</a:t>
            </a:r>
            <a:r>
              <a:rPr lang="en-US" dirty="0"/>
              <a:t> </a:t>
            </a:r>
            <a:r>
              <a:rPr lang="en-US" dirty="0" err="1"/>
              <a:t>andres</a:t>
            </a:r>
            <a:r>
              <a:rPr lang="en-US" dirty="0"/>
              <a:t> </a:t>
            </a:r>
            <a:r>
              <a:rPr lang="en-US" dirty="0" err="1"/>
              <a:t>forskellige</a:t>
            </a:r>
            <a:r>
              <a:rPr lang="en-US" dirty="0"/>
              <a:t> </a:t>
            </a:r>
            <a:r>
              <a:rPr lang="en-US" dirty="0" err="1"/>
              <a:t>stilarter</a:t>
            </a:r>
            <a:r>
              <a:rPr lang="en-US" dirty="0"/>
              <a:t>.</a:t>
            </a:r>
          </a:p>
        </p:txBody>
      </p:sp>
      <p:pic>
        <p:nvPicPr>
          <p:cNvPr id="14" name="Picture 13" descr="A picture containing text&#10;&#10;Description automatically generated">
            <a:extLst>
              <a:ext uri="{FF2B5EF4-FFF2-40B4-BE49-F238E27FC236}">
                <a16:creationId xmlns:a16="http://schemas.microsoft.com/office/drawing/2014/main" id="{05E91FA0-9B37-C345-84A5-E562BDCCBDA0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044" r="4084" b="3951"/>
          <a:stretch/>
        </p:blipFill>
        <p:spPr>
          <a:xfrm>
            <a:off x="7241448" y="3880921"/>
            <a:ext cx="2625197" cy="2199201"/>
          </a:xfrm>
          <a:prstGeom prst="rect">
            <a:avLst/>
          </a:prstGeom>
        </p:spPr>
      </p:pic>
      <p:pic>
        <p:nvPicPr>
          <p:cNvPr id="16" name="Picture 15" descr="A picture containing icon&#10;&#10;Description automatically generated">
            <a:extLst>
              <a:ext uri="{FF2B5EF4-FFF2-40B4-BE49-F238E27FC236}">
                <a16:creationId xmlns:a16="http://schemas.microsoft.com/office/drawing/2014/main" id="{31CD8205-2183-764C-82B0-B6D5B9EEC5F6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64" b="3822"/>
          <a:stretch/>
        </p:blipFill>
        <p:spPr>
          <a:xfrm>
            <a:off x="6630594" y="870774"/>
            <a:ext cx="3846906" cy="2394395"/>
          </a:xfrm>
          <a:prstGeom prst="rect">
            <a:avLst/>
          </a:prstGeom>
        </p:spPr>
      </p:pic>
      <p:pic>
        <p:nvPicPr>
          <p:cNvPr id="18" name="Picture 17" descr="A picture containing vector graphics, businesscard&#10;&#10;Description automatically generated">
            <a:extLst>
              <a:ext uri="{FF2B5EF4-FFF2-40B4-BE49-F238E27FC236}">
                <a16:creationId xmlns:a16="http://schemas.microsoft.com/office/drawing/2014/main" id="{56DDE3CB-5FE1-A944-853D-CF815771DC3B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456" t="20158" r="2456" b="17448"/>
          <a:stretch/>
        </p:blipFill>
        <p:spPr>
          <a:xfrm>
            <a:off x="1178896" y="961857"/>
            <a:ext cx="3619500" cy="2258336"/>
          </a:xfrm>
          <a:prstGeom prst="rect">
            <a:avLst/>
          </a:prstGeom>
        </p:spPr>
      </p:pic>
      <p:pic>
        <p:nvPicPr>
          <p:cNvPr id="22" name="Picture 21" descr="A picture containing vector graphics, linedrawing&#10;&#10;Description automatically generated">
            <a:extLst>
              <a:ext uri="{FF2B5EF4-FFF2-40B4-BE49-F238E27FC236}">
                <a16:creationId xmlns:a16="http://schemas.microsoft.com/office/drawing/2014/main" id="{78EE3F1A-5484-9249-955B-1B504206472F}"/>
              </a:ext>
            </a:extLst>
          </p:cNvPr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574" b="8596"/>
          <a:stretch/>
        </p:blipFill>
        <p:spPr>
          <a:xfrm>
            <a:off x="1253639" y="4092245"/>
            <a:ext cx="3544757" cy="24043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34720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6" grpId="0" build="p"/>
      <p:bldP spid="9" grpId="0"/>
      <p:bldP spid="1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896BD91-E862-0047-82D7-4D87529E779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err="1"/>
              <a:t>Hvordan</a:t>
            </a:r>
            <a:r>
              <a:rPr lang="en-US" dirty="0"/>
              <a:t> </a:t>
            </a:r>
            <a:r>
              <a:rPr lang="en-US" dirty="0" err="1"/>
              <a:t>deres</a:t>
            </a:r>
            <a:r>
              <a:rPr lang="en-US" dirty="0"/>
              <a:t> </a:t>
            </a:r>
            <a:r>
              <a:rPr lang="en-US" dirty="0" err="1"/>
              <a:t>personlighedspræferencer</a:t>
            </a:r>
            <a:r>
              <a:rPr lang="en-US" dirty="0"/>
              <a:t> </a:t>
            </a:r>
            <a:r>
              <a:rPr lang="en-US" dirty="0" err="1"/>
              <a:t>påvirker</a:t>
            </a:r>
            <a:r>
              <a:rPr lang="en-US" dirty="0"/>
              <a:t> den </a:t>
            </a:r>
            <a:r>
              <a:rPr lang="en-US" dirty="0" err="1"/>
              <a:t>måde</a:t>
            </a:r>
            <a:r>
              <a:rPr lang="en-US" dirty="0"/>
              <a:t>, de </a:t>
            </a:r>
            <a:r>
              <a:rPr lang="en-US" dirty="0" err="1"/>
              <a:t>kommunikerer</a:t>
            </a:r>
            <a:r>
              <a:rPr lang="en-US" dirty="0"/>
              <a:t> </a:t>
            </a:r>
            <a:r>
              <a:rPr lang="en-US" dirty="0" err="1"/>
              <a:t>på</a:t>
            </a:r>
            <a:r>
              <a:rPr lang="en-US" dirty="0"/>
              <a:t>. </a:t>
            </a:r>
          </a:p>
          <a:p>
            <a:r>
              <a:rPr lang="en-US" dirty="0" err="1"/>
              <a:t>Hvornår</a:t>
            </a:r>
            <a:r>
              <a:rPr lang="en-US" dirty="0"/>
              <a:t> </a:t>
            </a:r>
            <a:r>
              <a:rPr lang="en-US" dirty="0" err="1"/>
              <a:t>deres</a:t>
            </a:r>
            <a:r>
              <a:rPr lang="en-US" dirty="0"/>
              <a:t> </a:t>
            </a:r>
            <a:r>
              <a:rPr lang="en-US" dirty="0" err="1"/>
              <a:t>naturlige</a:t>
            </a:r>
            <a:r>
              <a:rPr lang="en-US" dirty="0"/>
              <a:t> </a:t>
            </a:r>
            <a:r>
              <a:rPr lang="en-US" dirty="0" err="1"/>
              <a:t>stil</a:t>
            </a:r>
            <a:r>
              <a:rPr lang="en-US" dirty="0"/>
              <a:t> </a:t>
            </a:r>
            <a:r>
              <a:rPr lang="en-US" dirty="0" err="1"/>
              <a:t>virker</a:t>
            </a:r>
            <a:r>
              <a:rPr lang="en-US" dirty="0"/>
              <a:t>, </a:t>
            </a:r>
            <a:r>
              <a:rPr lang="en-US" dirty="0" err="1"/>
              <a:t>og</a:t>
            </a:r>
            <a:r>
              <a:rPr lang="en-US" dirty="0"/>
              <a:t> </a:t>
            </a:r>
            <a:r>
              <a:rPr lang="en-US" dirty="0" err="1"/>
              <a:t>hvornår</a:t>
            </a:r>
            <a:r>
              <a:rPr lang="en-US" dirty="0"/>
              <a:t> den </a:t>
            </a:r>
            <a:r>
              <a:rPr lang="en-US" dirty="0" err="1"/>
              <a:t>måske</a:t>
            </a:r>
            <a:r>
              <a:rPr lang="en-US" dirty="0"/>
              <a:t> er </a:t>
            </a:r>
            <a:r>
              <a:rPr lang="en-US" dirty="0" err="1"/>
              <a:t>mindre</a:t>
            </a:r>
            <a:r>
              <a:rPr lang="en-US" dirty="0"/>
              <a:t> </a:t>
            </a:r>
            <a:r>
              <a:rPr lang="en-US" dirty="0" err="1"/>
              <a:t>effektiv</a:t>
            </a:r>
            <a:r>
              <a:rPr lang="en-US" dirty="0"/>
              <a:t>.</a:t>
            </a:r>
          </a:p>
          <a:p>
            <a:r>
              <a:rPr lang="en-US" dirty="0" err="1"/>
              <a:t>Hvordan</a:t>
            </a:r>
            <a:r>
              <a:rPr lang="en-US" dirty="0"/>
              <a:t> man </a:t>
            </a:r>
            <a:r>
              <a:rPr lang="en-US" dirty="0" err="1"/>
              <a:t>ved</a:t>
            </a:r>
            <a:r>
              <a:rPr lang="en-US" dirty="0"/>
              <a:t> at </a:t>
            </a:r>
            <a:r>
              <a:rPr lang="en-US" dirty="0" err="1"/>
              <a:t>tilpasse</a:t>
            </a:r>
            <a:r>
              <a:rPr lang="en-US" dirty="0"/>
              <a:t> sin </a:t>
            </a:r>
            <a:r>
              <a:rPr lang="en-US" dirty="0" err="1"/>
              <a:t>kommunikationsstil</a:t>
            </a:r>
            <a:r>
              <a:rPr lang="en-US" dirty="0"/>
              <a:t> </a:t>
            </a:r>
            <a:r>
              <a:rPr lang="en-US" dirty="0" err="1"/>
              <a:t>til</a:t>
            </a:r>
            <a:r>
              <a:rPr lang="en-US" dirty="0"/>
              <a:t> at </a:t>
            </a:r>
            <a:r>
              <a:rPr lang="en-US" dirty="0" err="1"/>
              <a:t>appellere</a:t>
            </a:r>
            <a:r>
              <a:rPr lang="en-US" dirty="0"/>
              <a:t> </a:t>
            </a:r>
            <a:r>
              <a:rPr lang="en-US" dirty="0" err="1"/>
              <a:t>til</a:t>
            </a:r>
            <a:r>
              <a:rPr lang="en-US" dirty="0"/>
              <a:t> </a:t>
            </a:r>
            <a:r>
              <a:rPr lang="en-US" dirty="0" err="1"/>
              <a:t>personer</a:t>
            </a:r>
            <a:r>
              <a:rPr lang="en-US" dirty="0"/>
              <a:t> med </a:t>
            </a:r>
            <a:r>
              <a:rPr lang="en-US" dirty="0" err="1"/>
              <a:t>forskellige</a:t>
            </a:r>
            <a:r>
              <a:rPr lang="en-US" dirty="0"/>
              <a:t> </a:t>
            </a:r>
            <a:r>
              <a:rPr lang="en-US" dirty="0" err="1"/>
              <a:t>stilarter</a:t>
            </a:r>
            <a:r>
              <a:rPr lang="en-US" dirty="0"/>
              <a:t> </a:t>
            </a:r>
            <a:r>
              <a:rPr lang="en-US" dirty="0" err="1"/>
              <a:t>kan</a:t>
            </a:r>
            <a:r>
              <a:rPr lang="en-US" dirty="0"/>
              <a:t> </a:t>
            </a:r>
            <a:r>
              <a:rPr lang="en-US" dirty="0" err="1"/>
              <a:t>hjælpe</a:t>
            </a:r>
            <a:r>
              <a:rPr lang="en-US" dirty="0"/>
              <a:t> dem med at </a:t>
            </a:r>
            <a:r>
              <a:rPr lang="en-US" dirty="0" err="1"/>
              <a:t>få</a:t>
            </a:r>
            <a:r>
              <a:rPr lang="en-US" dirty="0"/>
              <a:t> </a:t>
            </a:r>
            <a:r>
              <a:rPr lang="en-US" dirty="0" err="1"/>
              <a:t>vigtige</a:t>
            </a:r>
            <a:r>
              <a:rPr lang="en-US" dirty="0"/>
              <a:t> </a:t>
            </a:r>
            <a:r>
              <a:rPr lang="en-US" dirty="0" err="1"/>
              <a:t>eller</a:t>
            </a:r>
            <a:r>
              <a:rPr lang="en-US" dirty="0"/>
              <a:t> </a:t>
            </a:r>
            <a:r>
              <a:rPr lang="en-US" dirty="0" err="1"/>
              <a:t>vanskelige</a:t>
            </a:r>
            <a:r>
              <a:rPr lang="en-US" dirty="0"/>
              <a:t> </a:t>
            </a:r>
            <a:r>
              <a:rPr lang="en-US" dirty="0" err="1"/>
              <a:t>budskaber</a:t>
            </a:r>
            <a:r>
              <a:rPr lang="en-US" dirty="0"/>
              <a:t> </a:t>
            </a:r>
            <a:r>
              <a:rPr lang="en-US" dirty="0" err="1"/>
              <a:t>frem</a:t>
            </a:r>
            <a:r>
              <a:rPr lang="en-US" dirty="0"/>
              <a:t> </a:t>
            </a:r>
            <a:r>
              <a:rPr lang="en-US" dirty="0" err="1"/>
              <a:t>på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mere </a:t>
            </a:r>
            <a:r>
              <a:rPr lang="en-US" dirty="0" err="1"/>
              <a:t>effektiv</a:t>
            </a:r>
            <a:r>
              <a:rPr lang="en-US" dirty="0"/>
              <a:t> </a:t>
            </a:r>
            <a:r>
              <a:rPr lang="en-US" dirty="0" err="1"/>
              <a:t>måde</a:t>
            </a:r>
            <a:r>
              <a:rPr lang="en-US" dirty="0"/>
              <a:t>.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F1D058D1-BA4C-C14E-83EE-539E371DB8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Mulighed</a:t>
            </a:r>
            <a:r>
              <a:rPr lang="en-US" dirty="0"/>
              <a:t> for at </a:t>
            </a:r>
            <a:r>
              <a:rPr lang="en-US" dirty="0" err="1"/>
              <a:t>skabe</a:t>
            </a:r>
            <a:r>
              <a:rPr lang="en-US" dirty="0"/>
              <a:t> </a:t>
            </a:r>
            <a:r>
              <a:rPr lang="en-US" dirty="0" err="1"/>
              <a:t>opmærksomhed</a:t>
            </a:r>
            <a:r>
              <a:rPr lang="en-US" dirty="0"/>
              <a:t> </a:t>
            </a:r>
            <a:r>
              <a:rPr lang="en-US" dirty="0" err="1"/>
              <a:t>omkring</a:t>
            </a:r>
            <a:r>
              <a:rPr lang="en-US" dirty="0"/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40491141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B5C0104C-9322-43B1-8C48-66A8AB50FA8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09763" y="2006599"/>
            <a:ext cx="4762337" cy="1840571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>
              <a:buNone/>
            </a:pPr>
            <a:r>
              <a:rPr lang="en-GB" dirty="0" err="1"/>
              <a:t>Hvilke</a:t>
            </a:r>
            <a:r>
              <a:rPr lang="en-GB" dirty="0"/>
              <a:t> </a:t>
            </a:r>
            <a:r>
              <a:rPr lang="en-GB" dirty="0" err="1"/>
              <a:t>aspekter</a:t>
            </a:r>
            <a:r>
              <a:rPr lang="en-GB" dirty="0"/>
              <a:t> </a:t>
            </a:r>
            <a:r>
              <a:rPr lang="en-GB" dirty="0" err="1"/>
              <a:t>af</a:t>
            </a:r>
            <a:r>
              <a:rPr lang="en-GB" dirty="0"/>
              <a:t> din </a:t>
            </a:r>
            <a:r>
              <a:rPr lang="en-GB" dirty="0" err="1"/>
              <a:t>kommunikationsstil</a:t>
            </a:r>
            <a:r>
              <a:rPr lang="en-GB" dirty="0"/>
              <a:t>, </a:t>
            </a:r>
            <a:r>
              <a:rPr lang="en-GB" dirty="0" err="1"/>
              <a:t>som</a:t>
            </a:r>
            <a:r>
              <a:rPr lang="en-GB" dirty="0"/>
              <a:t> </a:t>
            </a:r>
            <a:r>
              <a:rPr lang="en-GB" dirty="0" err="1"/>
              <a:t>beskrevet</a:t>
            </a:r>
            <a:r>
              <a:rPr lang="en-GB" dirty="0"/>
              <a:t> </a:t>
            </a:r>
            <a:r>
              <a:rPr lang="en-GB" dirty="0" err="1"/>
              <a:t>i</a:t>
            </a:r>
            <a:r>
              <a:rPr lang="en-GB" dirty="0"/>
              <a:t> din </a:t>
            </a:r>
            <a:r>
              <a:rPr lang="en-GB" dirty="0" err="1"/>
              <a:t>Typepåvirkningsrapport</a:t>
            </a:r>
            <a:r>
              <a:rPr lang="en-GB" dirty="0"/>
              <a:t>, </a:t>
            </a:r>
            <a:r>
              <a:rPr lang="en-GB" dirty="0" err="1"/>
              <a:t>kan</a:t>
            </a:r>
            <a:r>
              <a:rPr lang="en-GB" dirty="0"/>
              <a:t> </a:t>
            </a:r>
            <a:r>
              <a:rPr lang="en-GB" dirty="0" err="1"/>
              <a:t>hjælpe</a:t>
            </a:r>
            <a:r>
              <a:rPr lang="en-GB" dirty="0"/>
              <a:t> </a:t>
            </a:r>
            <a:r>
              <a:rPr lang="en-GB" dirty="0" err="1"/>
              <a:t>eller</a:t>
            </a:r>
            <a:r>
              <a:rPr lang="en-GB" dirty="0"/>
              <a:t> </a:t>
            </a:r>
            <a:r>
              <a:rPr lang="en-GB" dirty="0" err="1"/>
              <a:t>hindre</a:t>
            </a:r>
            <a:r>
              <a:rPr lang="en-GB" dirty="0"/>
              <a:t> dig, </a:t>
            </a:r>
            <a:r>
              <a:rPr lang="en-GB" dirty="0" err="1"/>
              <a:t>når</a:t>
            </a:r>
            <a:r>
              <a:rPr lang="en-GB" dirty="0"/>
              <a:t> du </a:t>
            </a:r>
            <a:r>
              <a:rPr lang="en-GB" dirty="0" err="1"/>
              <a:t>forsøger</a:t>
            </a:r>
            <a:r>
              <a:rPr lang="en-GB" dirty="0"/>
              <a:t> at </a:t>
            </a:r>
            <a:r>
              <a:rPr lang="en-GB" dirty="0" err="1"/>
              <a:t>få</a:t>
            </a:r>
            <a:r>
              <a:rPr lang="en-GB" dirty="0"/>
              <a:t> et </a:t>
            </a:r>
            <a:r>
              <a:rPr lang="en-GB" dirty="0" err="1"/>
              <a:t>vigtigt</a:t>
            </a:r>
            <a:r>
              <a:rPr lang="en-GB" dirty="0"/>
              <a:t> </a:t>
            </a:r>
            <a:r>
              <a:rPr lang="en-GB" dirty="0" err="1"/>
              <a:t>eller</a:t>
            </a:r>
            <a:r>
              <a:rPr lang="en-GB" dirty="0"/>
              <a:t> </a:t>
            </a:r>
            <a:r>
              <a:rPr lang="en-GB" dirty="0" err="1"/>
              <a:t>vanskeligt</a:t>
            </a:r>
            <a:r>
              <a:rPr lang="en-GB" dirty="0"/>
              <a:t> </a:t>
            </a:r>
            <a:r>
              <a:rPr lang="en-GB" dirty="0" err="1"/>
              <a:t>budskab</a:t>
            </a:r>
            <a:r>
              <a:rPr lang="en-GB" dirty="0"/>
              <a:t> </a:t>
            </a:r>
            <a:r>
              <a:rPr lang="en-GB" dirty="0" err="1"/>
              <a:t>frem</a:t>
            </a:r>
            <a:r>
              <a:rPr lang="en-GB" dirty="0"/>
              <a:t>?</a:t>
            </a:r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A839AEA8-D3B0-467E-8A82-749EE44F7F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Få</a:t>
            </a:r>
            <a:r>
              <a:rPr lang="en-GB" dirty="0"/>
              <a:t> </a:t>
            </a:r>
            <a:r>
              <a:rPr lang="en-GB" dirty="0" err="1"/>
              <a:t>vigtige</a:t>
            </a:r>
            <a:r>
              <a:rPr lang="en-GB" dirty="0"/>
              <a:t> </a:t>
            </a:r>
            <a:r>
              <a:rPr lang="en-GB" dirty="0" err="1"/>
              <a:t>eller</a:t>
            </a:r>
            <a:r>
              <a:rPr lang="en-GB" dirty="0"/>
              <a:t> </a:t>
            </a:r>
            <a:r>
              <a:rPr lang="en-GB" dirty="0" err="1"/>
              <a:t>vanskelige</a:t>
            </a:r>
            <a:r>
              <a:rPr lang="en-GB" dirty="0"/>
              <a:t> </a:t>
            </a:r>
            <a:r>
              <a:rPr lang="en-GB" dirty="0" err="1"/>
              <a:t>budskaber</a:t>
            </a:r>
            <a:r>
              <a:rPr lang="en-GB" dirty="0"/>
              <a:t> </a:t>
            </a:r>
            <a:r>
              <a:rPr lang="en-GB" dirty="0" err="1"/>
              <a:t>frem</a:t>
            </a:r>
            <a:endParaRPr lang="en-GB" dirty="0"/>
          </a:p>
        </p:txBody>
      </p:sp>
      <p:pic>
        <p:nvPicPr>
          <p:cNvPr id="7" name="Picture 6" descr="A picture containing icon&#10;&#10;Description automatically generated">
            <a:extLst>
              <a:ext uri="{FF2B5EF4-FFF2-40B4-BE49-F238E27FC236}">
                <a16:creationId xmlns:a16="http://schemas.microsoft.com/office/drawing/2014/main" id="{82BC98F2-7675-4E4E-AF14-9F1B5067510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29275" y="1556950"/>
            <a:ext cx="6131400" cy="4292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20208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B5C0104C-9322-43B1-8C48-66A8AB50FA8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09763" y="1655682"/>
            <a:ext cx="3657600" cy="1116093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>
              <a:buNone/>
            </a:pPr>
            <a:r>
              <a:rPr lang="en-GB" dirty="0" err="1"/>
              <a:t>Hvilke</a:t>
            </a:r>
            <a:r>
              <a:rPr lang="en-GB" dirty="0"/>
              <a:t> </a:t>
            </a:r>
            <a:r>
              <a:rPr lang="en-GB" dirty="0" err="1"/>
              <a:t>handlinger</a:t>
            </a:r>
            <a:r>
              <a:rPr lang="en-GB" dirty="0"/>
              <a:t> </a:t>
            </a:r>
            <a:r>
              <a:rPr lang="en-GB" dirty="0" err="1"/>
              <a:t>vil</a:t>
            </a:r>
            <a:r>
              <a:rPr lang="en-GB" dirty="0"/>
              <a:t> du </a:t>
            </a:r>
            <a:r>
              <a:rPr lang="en-GB" dirty="0" err="1"/>
              <a:t>tage</a:t>
            </a:r>
            <a:r>
              <a:rPr lang="en-GB" dirty="0"/>
              <a:t> for at </a:t>
            </a:r>
            <a:r>
              <a:rPr lang="en-GB" dirty="0" err="1"/>
              <a:t>anvende</a:t>
            </a:r>
            <a:r>
              <a:rPr lang="en-GB" dirty="0"/>
              <a:t> din </a:t>
            </a:r>
            <a:r>
              <a:rPr lang="en-GB" dirty="0" err="1"/>
              <a:t>indsigt</a:t>
            </a:r>
            <a:r>
              <a:rPr lang="en-GB" dirty="0"/>
              <a:t> </a:t>
            </a:r>
            <a:r>
              <a:rPr lang="en-GB" dirty="0" err="1"/>
              <a:t>i</a:t>
            </a:r>
            <a:r>
              <a:rPr lang="en-GB" dirty="0"/>
              <a:t> din </a:t>
            </a:r>
            <a:r>
              <a:rPr lang="en-GB" dirty="0" err="1"/>
              <a:t>kommunikationsstil</a:t>
            </a:r>
            <a:r>
              <a:rPr lang="en-GB" dirty="0"/>
              <a:t>?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A839AEA8-D3B0-467E-8A82-749EE44F7F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Handlinger</a:t>
            </a:r>
            <a:r>
              <a:rPr lang="en-GB" dirty="0"/>
              <a:t> </a:t>
            </a:r>
            <a:r>
              <a:rPr lang="en-GB" dirty="0" err="1"/>
              <a:t>og</a:t>
            </a:r>
            <a:r>
              <a:rPr lang="en-GB" dirty="0"/>
              <a:t> </a:t>
            </a:r>
            <a:r>
              <a:rPr lang="en-GB" dirty="0" err="1"/>
              <a:t>næste</a:t>
            </a:r>
            <a:r>
              <a:rPr lang="en-GB" dirty="0"/>
              <a:t> </a:t>
            </a:r>
            <a:r>
              <a:rPr lang="en-GB" dirty="0" err="1"/>
              <a:t>skridt</a:t>
            </a:r>
            <a:endParaRPr lang="en-GB" dirty="0"/>
          </a:p>
        </p:txBody>
      </p:sp>
      <p:pic>
        <p:nvPicPr>
          <p:cNvPr id="9" name="Picture 8" descr="Shape, arrow&#10;&#10;Description automatically generated">
            <a:extLst>
              <a:ext uri="{FF2B5EF4-FFF2-40B4-BE49-F238E27FC236}">
                <a16:creationId xmlns:a16="http://schemas.microsoft.com/office/drawing/2014/main" id="{31955132-FDF5-6740-A77F-2A303FD626EA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020" t="6092" r="14322" b="19110"/>
          <a:stretch/>
        </p:blipFill>
        <p:spPr>
          <a:xfrm>
            <a:off x="7287766" y="1486119"/>
            <a:ext cx="3657600" cy="3714311"/>
          </a:xfrm>
          <a:prstGeom prst="rect">
            <a:avLst/>
          </a:prstGeom>
        </p:spPr>
      </p:pic>
      <p:pic>
        <p:nvPicPr>
          <p:cNvPr id="11" name="Picture 10" descr="Diagram&#10;&#10;Description automatically generated">
            <a:extLst>
              <a:ext uri="{FF2B5EF4-FFF2-40B4-BE49-F238E27FC236}">
                <a16:creationId xmlns:a16="http://schemas.microsoft.com/office/drawing/2014/main" id="{E553497B-49FD-164B-92A2-F9A2D4DBB917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378" t="3359" r="21964"/>
          <a:stretch/>
        </p:blipFill>
        <p:spPr>
          <a:xfrm>
            <a:off x="4564144" y="2089150"/>
            <a:ext cx="2260599" cy="4229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04748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A picture containing text, vector graphics&#10;&#10;Description automatically generated">
            <a:extLst>
              <a:ext uri="{FF2B5EF4-FFF2-40B4-BE49-F238E27FC236}">
                <a16:creationId xmlns:a16="http://schemas.microsoft.com/office/drawing/2014/main" id="{68458435-E737-F54F-ACC4-7BCC7F75A194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650" t="6852" r="12292"/>
          <a:stretch/>
        </p:blipFill>
        <p:spPr>
          <a:xfrm>
            <a:off x="3695700" y="2060574"/>
            <a:ext cx="3860800" cy="4521610"/>
          </a:xfrm>
          <a:prstGeom prst="rect">
            <a:avLst/>
          </a:prstGeom>
        </p:spPr>
      </p:pic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BC9B5108-896A-3F48-A069-CC1EBF32F9F1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041238" y="2060574"/>
            <a:ext cx="3162462" cy="1017163"/>
          </a:xfrm>
        </p:spPr>
        <p:txBody>
          <a:bodyPr/>
          <a:lstStyle/>
          <a:p>
            <a:r>
              <a:rPr lang="en-US" i="1" dirty="0" err="1"/>
              <a:t>Hvordan</a:t>
            </a:r>
            <a:r>
              <a:rPr lang="en-US" i="1" dirty="0"/>
              <a:t> </a:t>
            </a:r>
            <a:r>
              <a:rPr lang="en-US" i="1" dirty="0" err="1"/>
              <a:t>foretrækker</a:t>
            </a:r>
            <a:r>
              <a:rPr lang="en-US" i="1" dirty="0"/>
              <a:t> du, at man </a:t>
            </a:r>
            <a:r>
              <a:rPr lang="en-US" i="1" dirty="0" err="1"/>
              <a:t>kommunikerer</a:t>
            </a:r>
            <a:r>
              <a:rPr lang="en-US" i="1" dirty="0"/>
              <a:t> med dig?</a:t>
            </a:r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4D40F7EF-BC0D-2344-AABB-07D73349BCA3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7836224" y="2060574"/>
            <a:ext cx="3314537" cy="1241425"/>
          </a:xfrm>
        </p:spPr>
        <p:txBody>
          <a:bodyPr vert="horz" lIns="91440" tIns="45720" rIns="91440" bIns="45720" rtlCol="0">
            <a:noAutofit/>
          </a:bodyPr>
          <a:lstStyle/>
          <a:p>
            <a:r>
              <a:rPr lang="en-US" i="1" dirty="0" err="1">
                <a:solidFill>
                  <a:schemeClr val="tx1"/>
                </a:solidFill>
              </a:rPr>
              <a:t>Hvad</a:t>
            </a:r>
            <a:r>
              <a:rPr lang="en-US" i="1" dirty="0">
                <a:solidFill>
                  <a:schemeClr val="tx1"/>
                </a:solidFill>
              </a:rPr>
              <a:t> </a:t>
            </a:r>
            <a:r>
              <a:rPr lang="en-US" i="1" dirty="0" err="1">
                <a:solidFill>
                  <a:schemeClr val="tx1"/>
                </a:solidFill>
              </a:rPr>
              <a:t>har</a:t>
            </a:r>
            <a:r>
              <a:rPr lang="en-US" i="1" dirty="0">
                <a:solidFill>
                  <a:schemeClr val="tx1"/>
                </a:solidFill>
              </a:rPr>
              <a:t> du </a:t>
            </a:r>
            <a:r>
              <a:rPr lang="en-US" i="1" dirty="0" err="1">
                <a:solidFill>
                  <a:schemeClr val="tx1"/>
                </a:solidFill>
              </a:rPr>
              <a:t>brug</a:t>
            </a:r>
            <a:r>
              <a:rPr lang="en-US" i="1" dirty="0">
                <a:solidFill>
                  <a:schemeClr val="tx1"/>
                </a:solidFill>
              </a:rPr>
              <a:t> for </a:t>
            </a:r>
            <a:r>
              <a:rPr lang="en-US" i="1" dirty="0" err="1">
                <a:solidFill>
                  <a:schemeClr val="tx1"/>
                </a:solidFill>
              </a:rPr>
              <a:t>fra</a:t>
            </a:r>
            <a:r>
              <a:rPr lang="en-US" i="1" dirty="0">
                <a:solidFill>
                  <a:schemeClr val="tx1"/>
                </a:solidFill>
              </a:rPr>
              <a:t> </a:t>
            </a:r>
            <a:r>
              <a:rPr lang="en-US" i="1" dirty="0" err="1">
                <a:solidFill>
                  <a:schemeClr val="tx1"/>
                </a:solidFill>
              </a:rPr>
              <a:t>mig</a:t>
            </a:r>
            <a:r>
              <a:rPr lang="en-US" i="1" dirty="0">
                <a:solidFill>
                  <a:schemeClr val="tx1"/>
                </a:solidFill>
              </a:rPr>
              <a:t>, </a:t>
            </a:r>
            <a:r>
              <a:rPr lang="en-US" i="1" dirty="0" err="1">
                <a:solidFill>
                  <a:schemeClr val="tx1"/>
                </a:solidFill>
              </a:rPr>
              <a:t>når</a:t>
            </a:r>
            <a:r>
              <a:rPr lang="en-US" i="1" dirty="0">
                <a:solidFill>
                  <a:schemeClr val="tx1"/>
                </a:solidFill>
              </a:rPr>
              <a:t> </a:t>
            </a:r>
            <a:r>
              <a:rPr lang="en-US" i="1" dirty="0" err="1">
                <a:solidFill>
                  <a:schemeClr val="tx1"/>
                </a:solidFill>
              </a:rPr>
              <a:t>jeg</a:t>
            </a:r>
            <a:r>
              <a:rPr lang="en-US" i="1" dirty="0">
                <a:solidFill>
                  <a:schemeClr val="tx1"/>
                </a:solidFill>
              </a:rPr>
              <a:t> </a:t>
            </a:r>
            <a:r>
              <a:rPr lang="en-US" i="1" dirty="0" err="1">
                <a:solidFill>
                  <a:schemeClr val="tx1"/>
                </a:solidFill>
              </a:rPr>
              <a:t>kommunikerer</a:t>
            </a:r>
            <a:r>
              <a:rPr lang="en-US" i="1" dirty="0">
                <a:solidFill>
                  <a:schemeClr val="tx1"/>
                </a:solidFill>
              </a:rPr>
              <a:t> med dig?</a:t>
            </a:r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003C6B70-D8C3-1246-81A9-6FE507B77F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Deltager</a:t>
            </a:r>
            <a:r>
              <a:rPr lang="en-US" dirty="0"/>
              <a:t> takeaway – </a:t>
            </a:r>
            <a:r>
              <a:rPr lang="en-US" dirty="0" err="1"/>
              <a:t>prøv</a:t>
            </a:r>
            <a:r>
              <a:rPr lang="en-US" dirty="0"/>
              <a:t> at </a:t>
            </a:r>
            <a:r>
              <a:rPr lang="en-US" dirty="0" err="1"/>
              <a:t>spørge</a:t>
            </a:r>
            <a:r>
              <a:rPr lang="en-US" dirty="0"/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11029241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Custom 2">
      <a:dk1>
        <a:srgbClr val="54575B"/>
      </a:dk1>
      <a:lt1>
        <a:srgbClr val="FFFFFF"/>
      </a:lt1>
      <a:dk2>
        <a:srgbClr val="8CB80F"/>
      </a:dk2>
      <a:lt2>
        <a:srgbClr val="19AABA"/>
      </a:lt2>
      <a:accent1>
        <a:srgbClr val="DC500A"/>
      </a:accent1>
      <a:accent2>
        <a:srgbClr val="EBBA17"/>
      </a:accent2>
      <a:accent3>
        <a:srgbClr val="AE1237"/>
      </a:accent3>
      <a:accent4>
        <a:srgbClr val="C72E75"/>
      </a:accent4>
      <a:accent5>
        <a:srgbClr val="117782"/>
      </a:accent5>
      <a:accent6>
        <a:srgbClr val="62A342"/>
      </a:accent6>
      <a:hlink>
        <a:srgbClr val="552062"/>
      </a:hlink>
      <a:folHlink>
        <a:srgbClr val="000000"/>
      </a:folHlink>
    </a:clrScheme>
    <a:fontScheme name="The Myers-Briggs Company">
      <a:majorFont>
        <a:latin typeface="Open Sans Semibold"/>
        <a:ea typeface=""/>
        <a:cs typeface=""/>
      </a:majorFont>
      <a:minorFont>
        <a:latin typeface="Open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C7D7950A6055C4F9014BC2B6FE9B943" ma:contentTypeVersion="13" ma:contentTypeDescription="Create a new document." ma:contentTypeScope="" ma:versionID="9d3402f6386987d648831e7ede5bc3af">
  <xsd:schema xmlns:xsd="http://www.w3.org/2001/XMLSchema" xmlns:xs="http://www.w3.org/2001/XMLSchema" xmlns:p="http://schemas.microsoft.com/office/2006/metadata/properties" xmlns:ns2="a05501d3-a399-48c1-b0d6-aafcb0115718" xmlns:ns3="9d3ade63-dd84-44bc-a623-b06104ea5f4b" targetNamespace="http://schemas.microsoft.com/office/2006/metadata/properties" ma:root="true" ma:fieldsID="169550594f5dac7a8656dfb66cff691d" ns2:_="" ns3:_="">
    <xsd:import namespace="a05501d3-a399-48c1-b0d6-aafcb0115718"/>
    <xsd:import namespace="9d3ade63-dd84-44bc-a623-b06104ea5f4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05501d3-a399-48c1-b0d6-aafcb011571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3ade63-dd84-44bc-a623-b06104ea5f4b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D98BAF4-DE2C-418B-883E-C277BEFAFC9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05501d3-a399-48c1-b0d6-aafcb0115718"/>
    <ds:schemaRef ds:uri="9d3ade63-dd84-44bc-a623-b06104ea5f4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799B9C1B-82FB-436C-A049-812D5DB9A6A1}">
  <ds:schemaRefs>
    <ds:schemaRef ds:uri="http://purl.org/dc/dcmitype/"/>
    <ds:schemaRef ds:uri="http://purl.org/dc/elements/1.1/"/>
    <ds:schemaRef ds:uri="http://www.w3.org/XML/1998/namespace"/>
    <ds:schemaRef ds:uri="http://schemas.microsoft.com/office/infopath/2007/PartnerControls"/>
    <ds:schemaRef ds:uri="a05501d3-a399-48c1-b0d6-aafcb0115718"/>
    <ds:schemaRef ds:uri="http://schemas.microsoft.com/office/2006/documentManagement/types"/>
    <ds:schemaRef ds:uri="http://schemas.microsoft.com/office/2006/metadata/properties"/>
    <ds:schemaRef ds:uri="http://schemas.openxmlformats.org/package/2006/metadata/core-properties"/>
    <ds:schemaRef ds:uri="9d3ade63-dd84-44bc-a623-b06104ea5f4b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E4BD4CD4-2DF5-476F-B86F-CC42765D784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15612</TotalTime>
  <Words>183</Words>
  <Application>Microsoft Macintosh PowerPoint</Application>
  <PresentationFormat>Panorámica</PresentationFormat>
  <Paragraphs>18</Paragraphs>
  <Slides>5</Slides>
  <Notes>3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11" baseType="lpstr">
      <vt:lpstr>Arial</vt:lpstr>
      <vt:lpstr>Arial Black</vt:lpstr>
      <vt:lpstr>Calibri</vt:lpstr>
      <vt:lpstr>Open Sans</vt:lpstr>
      <vt:lpstr>Open Sans Semibold</vt:lpstr>
      <vt:lpstr>Office Theme</vt:lpstr>
      <vt:lpstr>Presentación de PowerPoint</vt:lpstr>
      <vt:lpstr>Mulighed for at skabe opmærksomhed omkring:</vt:lpstr>
      <vt:lpstr>Få vigtige eller vanskelige budskaber frem</vt:lpstr>
      <vt:lpstr>Handlinger og næste skridt</vt:lpstr>
      <vt:lpstr>Deltager takeaway – prøv at spørge:</vt:lpstr>
    </vt:vector>
  </TitlesOfParts>
  <Company>CPP Inc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Rose Collins</dc:creator>
  <cp:lastModifiedBy>Diego Nietto</cp:lastModifiedBy>
  <cp:revision>83</cp:revision>
  <dcterms:created xsi:type="dcterms:W3CDTF">2018-05-21T13:55:24Z</dcterms:created>
  <dcterms:modified xsi:type="dcterms:W3CDTF">2022-08-20T21:16:07Z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0x010100BC7D7950A6055C4F9014BC2B6FE9B943</vt:lpwstr>
  </property>
</Properties>
</file>